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y="10287000" cx="18288000"/>
  <p:notesSz cx="6858000" cy="9144000"/>
  <p:embeddedFontLst>
    <p:embeddedFont>
      <p:font typeface="Roboto Slab Light"/>
      <p:regular r:id="rId54"/>
      <p:bold r:id="rId55"/>
    </p:embeddedFont>
    <p:embeddedFont>
      <p:font typeface="Proxima Nova"/>
      <p:regular r:id="rId56"/>
      <p:bold r:id="rId57"/>
      <p:italic r:id="rId58"/>
      <p:boldItalic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Saira Extra Condensed"/>
      <p:regular r:id="rId64"/>
      <p:bold r:id="rId65"/>
    </p:embeddedFont>
    <p:embeddedFont>
      <p:font typeface="Proxima Nova Semibold"/>
      <p:regular r:id="rId66"/>
      <p:bold r:id="rId67"/>
      <p:boldItalic r:id="rId68"/>
    </p:embeddedFont>
    <p:embeddedFont>
      <p:font typeface="Saira ExtraCondensed SemiBold"/>
      <p:regular r:id="rId69"/>
      <p:bold r:id="rId70"/>
    </p:embeddedFont>
    <p:embeddedFont>
      <p:font typeface="Saira ExtraCondensed Medium"/>
      <p:regular r:id="rId71"/>
      <p:bold r:id="rId72"/>
    </p:embeddedFont>
    <p:embeddedFont>
      <p:font typeface="Barlow Semi Condensed Light"/>
      <p:regular r:id="rId73"/>
      <p:bold r:id="rId74"/>
      <p:italic r:id="rId75"/>
      <p:boldItalic r:id="rId76"/>
    </p:embeddedFont>
    <p:embeddedFont>
      <p:font typeface="Arvo"/>
      <p:regular r:id="rId77"/>
      <p:bold r:id="rId78"/>
      <p:italic r:id="rId79"/>
      <p:boldItalic r:id="rId80"/>
    </p:embeddedFont>
    <p:embeddedFont>
      <p:font typeface="Fira Sans Extra Condensed Light"/>
      <p:regular r:id="rId81"/>
      <p:bold r:id="rId82"/>
      <p:italic r:id="rId83"/>
      <p:boldItalic r:id="rId84"/>
    </p:embeddedFont>
    <p:embeddedFont>
      <p:font typeface="Squada One"/>
      <p:regular r:id="rId85"/>
    </p:embeddedFont>
    <p:embeddedFont>
      <p:font typeface="Barlow Semi Condensed"/>
      <p:regular r:id="rId86"/>
      <p:bold r:id="rId87"/>
      <p:italic r:id="rId88"/>
      <p:boldItalic r:id="rId89"/>
    </p:embeddedFont>
    <p:embeddedFont>
      <p:font typeface="Barlow Semi Condensed SemiBold"/>
      <p:regular r:id="rId90"/>
      <p:bold r:id="rId91"/>
      <p:italic r:id="rId92"/>
      <p:boldItalic r:id="rId9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FiraSansExtraCondensedLight-boldItalic.fntdata"/><Relationship Id="rId83" Type="http://schemas.openxmlformats.org/officeDocument/2006/relationships/font" Target="fonts/FiraSansExtraCondensedLight-italic.fntdata"/><Relationship Id="rId42" Type="http://schemas.openxmlformats.org/officeDocument/2006/relationships/slide" Target="slides/slide36.xml"/><Relationship Id="rId86" Type="http://schemas.openxmlformats.org/officeDocument/2006/relationships/font" Target="fonts/BarlowSemiCondensed-regular.fntdata"/><Relationship Id="rId41" Type="http://schemas.openxmlformats.org/officeDocument/2006/relationships/slide" Target="slides/slide35.xml"/><Relationship Id="rId85" Type="http://schemas.openxmlformats.org/officeDocument/2006/relationships/font" Target="fonts/SquadaOne-regular.fntdata"/><Relationship Id="rId44" Type="http://schemas.openxmlformats.org/officeDocument/2006/relationships/slide" Target="slides/slide38.xml"/><Relationship Id="rId88" Type="http://schemas.openxmlformats.org/officeDocument/2006/relationships/font" Target="fonts/BarlowSemiCondensed-italic.fntdata"/><Relationship Id="rId43" Type="http://schemas.openxmlformats.org/officeDocument/2006/relationships/slide" Target="slides/slide37.xml"/><Relationship Id="rId87" Type="http://schemas.openxmlformats.org/officeDocument/2006/relationships/font" Target="fonts/BarlowSemiCondensed-bold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9" Type="http://schemas.openxmlformats.org/officeDocument/2006/relationships/font" Target="fonts/BarlowSemiCondensed-boldItalic.fntdata"/><Relationship Id="rId80" Type="http://schemas.openxmlformats.org/officeDocument/2006/relationships/font" Target="fonts/Arvo-boldItalic.fntdata"/><Relationship Id="rId82" Type="http://schemas.openxmlformats.org/officeDocument/2006/relationships/font" Target="fonts/FiraSansExtraCondensedLight-bold.fntdata"/><Relationship Id="rId81" Type="http://schemas.openxmlformats.org/officeDocument/2006/relationships/font" Target="fonts/FiraSansExtraCondensedLigh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BarlowSemiCondensedLight-regular.fntdata"/><Relationship Id="rId72" Type="http://schemas.openxmlformats.org/officeDocument/2006/relationships/font" Target="fonts/SairaExtraCondensedMedium-bold.fntdata"/><Relationship Id="rId31" Type="http://schemas.openxmlformats.org/officeDocument/2006/relationships/slide" Target="slides/slide25.xml"/><Relationship Id="rId75" Type="http://schemas.openxmlformats.org/officeDocument/2006/relationships/font" Target="fonts/BarlowSemiCondensedLight-italic.fntdata"/><Relationship Id="rId30" Type="http://schemas.openxmlformats.org/officeDocument/2006/relationships/slide" Target="slides/slide24.xml"/><Relationship Id="rId74" Type="http://schemas.openxmlformats.org/officeDocument/2006/relationships/font" Target="fonts/BarlowSemiCondensedLight-bold.fntdata"/><Relationship Id="rId33" Type="http://schemas.openxmlformats.org/officeDocument/2006/relationships/slide" Target="slides/slide27.xml"/><Relationship Id="rId77" Type="http://schemas.openxmlformats.org/officeDocument/2006/relationships/font" Target="fonts/Arvo-regular.fntdata"/><Relationship Id="rId32" Type="http://schemas.openxmlformats.org/officeDocument/2006/relationships/slide" Target="slides/slide26.xml"/><Relationship Id="rId76" Type="http://schemas.openxmlformats.org/officeDocument/2006/relationships/font" Target="fonts/BarlowSemiCondensedLight-boldItalic.fntdata"/><Relationship Id="rId35" Type="http://schemas.openxmlformats.org/officeDocument/2006/relationships/slide" Target="slides/slide29.xml"/><Relationship Id="rId79" Type="http://schemas.openxmlformats.org/officeDocument/2006/relationships/font" Target="fonts/Arvo-italic.fntdata"/><Relationship Id="rId34" Type="http://schemas.openxmlformats.org/officeDocument/2006/relationships/slide" Target="slides/slide28.xml"/><Relationship Id="rId78" Type="http://schemas.openxmlformats.org/officeDocument/2006/relationships/font" Target="fonts/Arvo-bold.fntdata"/><Relationship Id="rId71" Type="http://schemas.openxmlformats.org/officeDocument/2006/relationships/font" Target="fonts/SairaExtraCondensedMedium-regular.fntdata"/><Relationship Id="rId70" Type="http://schemas.openxmlformats.org/officeDocument/2006/relationships/font" Target="fonts/SairaExtraCondensedSemiBold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SairaExtraCondensed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ProximaNovaSemibold-regular.fntdata"/><Relationship Id="rId21" Type="http://schemas.openxmlformats.org/officeDocument/2006/relationships/slide" Target="slides/slide15.xml"/><Relationship Id="rId65" Type="http://schemas.openxmlformats.org/officeDocument/2006/relationships/font" Target="fonts/SairaExtraCondensed-bold.fntdata"/><Relationship Id="rId24" Type="http://schemas.openxmlformats.org/officeDocument/2006/relationships/slide" Target="slides/slide18.xml"/><Relationship Id="rId68" Type="http://schemas.openxmlformats.org/officeDocument/2006/relationships/font" Target="fonts/ProximaNovaSemibold-boldItalic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bold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SairaExtraCondensedSemiBold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RobotoSlabLight-bold.fntdata"/><Relationship Id="rId10" Type="http://schemas.openxmlformats.org/officeDocument/2006/relationships/slide" Target="slides/slide4.xml"/><Relationship Id="rId54" Type="http://schemas.openxmlformats.org/officeDocument/2006/relationships/font" Target="fonts/RobotoSlabLight-regular.fntdata"/><Relationship Id="rId13" Type="http://schemas.openxmlformats.org/officeDocument/2006/relationships/slide" Target="slides/slide7.xml"/><Relationship Id="rId57" Type="http://schemas.openxmlformats.org/officeDocument/2006/relationships/font" Target="fonts/ProximaNova-bold.fntdata"/><Relationship Id="rId12" Type="http://schemas.openxmlformats.org/officeDocument/2006/relationships/slide" Target="slides/slide6.xml"/><Relationship Id="rId56" Type="http://schemas.openxmlformats.org/officeDocument/2006/relationships/font" Target="fonts/ProximaNova-regular.fntdata"/><Relationship Id="rId91" Type="http://schemas.openxmlformats.org/officeDocument/2006/relationships/font" Target="fonts/BarlowSemiCondensedSemiBold-bold.fntdata"/><Relationship Id="rId90" Type="http://schemas.openxmlformats.org/officeDocument/2006/relationships/font" Target="fonts/BarlowSemiCondensedSemiBold-regular.fntdata"/><Relationship Id="rId93" Type="http://schemas.openxmlformats.org/officeDocument/2006/relationships/font" Target="fonts/BarlowSemiCondensedSemiBold-boldItalic.fntdata"/><Relationship Id="rId92" Type="http://schemas.openxmlformats.org/officeDocument/2006/relationships/font" Target="fonts/BarlowSemiCondensedSemiBold-italic.fntdata"/><Relationship Id="rId15" Type="http://schemas.openxmlformats.org/officeDocument/2006/relationships/slide" Target="slides/slide9.xml"/><Relationship Id="rId59" Type="http://schemas.openxmlformats.org/officeDocument/2006/relationships/font" Target="fonts/ProximaNova-boldItalic.fntdata"/><Relationship Id="rId14" Type="http://schemas.openxmlformats.org/officeDocument/2006/relationships/slide" Target="slides/slide8.xml"/><Relationship Id="rId58" Type="http://schemas.openxmlformats.org/officeDocument/2006/relationships/font" Target="fonts/ProximaNova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540b6adc3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540b6adc3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40b6adc3_2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40b6adc3_2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540b6adc3_2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540b6adc3_2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5540b6adc3_2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5540b6adc3_2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5320d76d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5320d76d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540b6adc3_2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540b6adc3_2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5540b6adc3_2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5540b6adc3_2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5320d76d5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5320d76d5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5540b6adc3_2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5540b6adc3_2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540b6adc3_2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5540b6adc3_2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3429c90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3429c90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5540b6adc3_2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5540b6adc3_2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540b6adc3_2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540b6adc3_2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5540b6adc3_2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5540b6adc3_2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540b6adc3_2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540b6adc3_2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55320d76d5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55320d76d5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55320d76d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55320d76d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55320d76d5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55320d76d5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55d334798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55d334798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54cf9e97a6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54cf9e97a6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5540b6adc3_2_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5540b6adc3_2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5540b6adc3_2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5540b6adc3_2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55df1754d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55df1754d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55be39ed4a_1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55be39ed4a_1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55be39ed4a_1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55be39ed4a_1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55be39ed4a_1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55be39ed4a_1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55be39ed4a_11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55be39ed4a_11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3" name="Shape 4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" name="Google Shape;4024;g55be39ed4a_11_3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5" name="Google Shape;4025;g55be39ed4a_11_3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3" name="Shape 4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4" name="Google Shape;4734;g55be39ed4a_11_3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5" name="Google Shape;4735;g55be39ed4a_11_3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9" name="Shape 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Google Shape;5130;g55be39ed4a_11_4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1" name="Google Shape;5131;g55be39ed4a_11_4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2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3" name="Google Shape;5723;g55be39ed4a_11_4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4" name="Google Shape;5724;g55be39ed4a_11_4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4d0e54301_1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4d0e54301_1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7" name="Shape 6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8" name="Google Shape;6258;g55be39ed4a_11_5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9" name="Google Shape;6259;g55be39ed4a_11_5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2" name="Shape 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3" name="Google Shape;6543;g55be39ed4a_11_5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4" name="Google Shape;6544;g55be39ed4a_11_5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4" name="Shape 6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5" name="Google Shape;6985;g55be39ed4a_11_6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6" name="Google Shape;6986;g55be39ed4a_11_6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0" name="Shape 7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1" name="Google Shape;7351;g55be39ed4a_11_6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2" name="Google Shape;7352;g55be39ed4a_11_6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4" name="Shape 7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5" name="Google Shape;7855;g55be39ed4a_11_7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6" name="Google Shape;7856;g55be39ed4a_11_7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0" name="Shape 8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1" name="Google Shape;8251;g55be39ed4a_11_7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2" name="Google Shape;8252;g55be39ed4a_11_7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7" name="Shape 8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8" name="Google Shape;8688;g55be39ed4a_11_7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9" name="Google Shape;8689;g55be39ed4a_11_7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8" name="Shape 9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9" name="Google Shape;9159;g55be39ed4a_11_8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0" name="Google Shape;9160;g55be39ed4a_11_8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540b6adc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540b6ad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540b6adc3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540b6adc3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540b6adc3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540b6adc3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540b6adc3_2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540b6adc3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540b6adc3_2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540b6adc3_2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7277" y="3015968"/>
            <a:ext cx="352" cy="34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7277" y="4838215"/>
            <a:ext cx="352" cy="34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2289034" y="18243"/>
            <a:ext cx="352" cy="344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2289034" y="18243"/>
            <a:ext cx="352" cy="344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 flipH="1">
            <a:off x="2289700" y="5292150"/>
            <a:ext cx="67884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400"/>
              <a:buNone/>
              <a:defRPr sz="10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 flipH="1">
            <a:off x="2289400" y="6633150"/>
            <a:ext cx="3868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6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0" y="1121100"/>
            <a:ext cx="18288000" cy="80448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 txBox="1"/>
          <p:nvPr>
            <p:ph type="ctrTitle"/>
          </p:nvPr>
        </p:nvSpPr>
        <p:spPr>
          <a:xfrm>
            <a:off x="954051" y="3725300"/>
            <a:ext cx="84186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7" name="Google Shape;77;p11"/>
          <p:cNvCxnSpPr/>
          <p:nvPr/>
        </p:nvCxnSpPr>
        <p:spPr>
          <a:xfrm>
            <a:off x="0" y="5460900"/>
            <a:ext cx="91530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1"/>
          <p:cNvSpPr txBox="1"/>
          <p:nvPr>
            <p:ph idx="1" type="subTitle"/>
          </p:nvPr>
        </p:nvSpPr>
        <p:spPr>
          <a:xfrm flipH="1">
            <a:off x="9153000" y="56133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2" type="subTitle"/>
          </p:nvPr>
        </p:nvSpPr>
        <p:spPr>
          <a:xfrm flipH="1">
            <a:off x="9153000" y="62961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3" type="subTitle"/>
          </p:nvPr>
        </p:nvSpPr>
        <p:spPr>
          <a:xfrm flipH="1">
            <a:off x="9153000" y="69789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4" type="subTitle"/>
          </p:nvPr>
        </p:nvSpPr>
        <p:spPr>
          <a:xfrm flipH="1">
            <a:off x="9153000" y="76617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2">
  <p:cSld name="CUSTOM_6_1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0" y="1121100"/>
            <a:ext cx="18288000" cy="8044800"/>
          </a:xfrm>
          <a:prstGeom prst="rect">
            <a:avLst/>
          </a:prstGeom>
          <a:gradFill>
            <a:gsLst>
              <a:gs pos="0">
                <a:srgbClr val="7337D4">
                  <a:alpha val="62352"/>
                </a:srgbClr>
              </a:gs>
              <a:gs pos="100000">
                <a:srgbClr val="10D6B6">
                  <a:alpha val="4627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2"/>
          <p:cNvSpPr txBox="1"/>
          <p:nvPr>
            <p:ph type="ctrTitle"/>
          </p:nvPr>
        </p:nvSpPr>
        <p:spPr>
          <a:xfrm flipH="1">
            <a:off x="8915349" y="3725300"/>
            <a:ext cx="84186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85" name="Google Shape;85;p12"/>
          <p:cNvCxnSpPr/>
          <p:nvPr/>
        </p:nvCxnSpPr>
        <p:spPr>
          <a:xfrm rot="10800000">
            <a:off x="9135000" y="5460900"/>
            <a:ext cx="91530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2"/>
          <p:cNvSpPr txBox="1"/>
          <p:nvPr>
            <p:ph idx="1" type="subTitle"/>
          </p:nvPr>
        </p:nvSpPr>
        <p:spPr>
          <a:xfrm>
            <a:off x="4654950" y="5613300"/>
            <a:ext cx="5784000" cy="324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6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5576700" y="6340500"/>
            <a:ext cx="7134600" cy="616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 flipH="1">
            <a:off x="4129500" y="3946500"/>
            <a:ext cx="10029000" cy="2394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90" name="Google Shape;90;p13"/>
          <p:cNvCxnSpPr/>
          <p:nvPr/>
        </p:nvCxnSpPr>
        <p:spPr>
          <a:xfrm>
            <a:off x="-13850" y="1963400"/>
            <a:ext cx="14033400" cy="5668800"/>
          </a:xfrm>
          <a:prstGeom prst="bentConnector3">
            <a:avLst>
              <a:gd fmla="val 12316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3"/>
          <p:cNvCxnSpPr/>
          <p:nvPr/>
        </p:nvCxnSpPr>
        <p:spPr>
          <a:xfrm rot="10800000">
            <a:off x="4409900" y="3194300"/>
            <a:ext cx="13924200" cy="5170800"/>
          </a:xfrm>
          <a:prstGeom prst="bentConnector3">
            <a:avLst>
              <a:gd fmla="val 11419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3"/>
          <p:cNvCxnSpPr>
            <a:endCxn id="88" idx="1"/>
          </p:cNvCxnSpPr>
          <p:nvPr/>
        </p:nvCxnSpPr>
        <p:spPr>
          <a:xfrm rot="-5400000">
            <a:off x="2324400" y="7173000"/>
            <a:ext cx="3776400" cy="2728200"/>
          </a:xfrm>
          <a:prstGeom prst="bentConnector2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3"/>
          <p:cNvCxnSpPr>
            <a:endCxn id="88" idx="3"/>
          </p:cNvCxnSpPr>
          <p:nvPr/>
        </p:nvCxnSpPr>
        <p:spPr>
          <a:xfrm flipH="1" rot="5400000">
            <a:off x="12168900" y="7191300"/>
            <a:ext cx="3762600" cy="2677800"/>
          </a:xfrm>
          <a:prstGeom prst="bentConnector2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BOXES">
  <p:cSld name="CUSTOM_6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96" name="Google Shape;96;p14"/>
          <p:cNvCxnSpPr>
            <a:stCxn id="95" idx="2"/>
          </p:cNvCxnSpPr>
          <p:nvPr/>
        </p:nvCxnSpPr>
        <p:spPr>
          <a:xfrm>
            <a:off x="9143900" y="1973000"/>
            <a:ext cx="915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4"/>
          <p:cNvSpPr/>
          <p:nvPr/>
        </p:nvSpPr>
        <p:spPr>
          <a:xfrm>
            <a:off x="3560800" y="2644650"/>
            <a:ext cx="3976200" cy="4130400"/>
          </a:xfrm>
          <a:prstGeom prst="rect">
            <a:avLst/>
          </a:prstGeom>
          <a:solidFill>
            <a:srgbClr val="494ECE">
              <a:alpha val="5154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98" name="Google Shape;98;p14"/>
          <p:cNvSpPr txBox="1"/>
          <p:nvPr>
            <p:ph idx="2" type="ctrTitle"/>
          </p:nvPr>
        </p:nvSpPr>
        <p:spPr>
          <a:xfrm>
            <a:off x="4421867" y="45603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4169400" y="49053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4"/>
          <p:cNvSpPr/>
          <p:nvPr/>
        </p:nvSpPr>
        <p:spPr>
          <a:xfrm>
            <a:off x="7155700" y="4912250"/>
            <a:ext cx="3976200" cy="41304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101" name="Google Shape;101;p14"/>
          <p:cNvSpPr txBox="1"/>
          <p:nvPr>
            <p:ph idx="3" type="ctrTitle"/>
          </p:nvPr>
        </p:nvSpPr>
        <p:spPr>
          <a:xfrm>
            <a:off x="8016767" y="68279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4" type="subTitle"/>
          </p:nvPr>
        </p:nvSpPr>
        <p:spPr>
          <a:xfrm>
            <a:off x="7764300" y="71729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14"/>
          <p:cNvSpPr/>
          <p:nvPr/>
        </p:nvSpPr>
        <p:spPr>
          <a:xfrm>
            <a:off x="10751000" y="2644650"/>
            <a:ext cx="3976200" cy="41304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104" name="Google Shape;104;p14"/>
          <p:cNvSpPr txBox="1"/>
          <p:nvPr>
            <p:ph idx="5" type="ctrTitle"/>
          </p:nvPr>
        </p:nvSpPr>
        <p:spPr>
          <a:xfrm>
            <a:off x="11612067" y="45603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idx="6" type="subTitle"/>
          </p:nvPr>
        </p:nvSpPr>
        <p:spPr>
          <a:xfrm>
            <a:off x="11359600" y="49053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6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08" name="Google Shape;108;p15"/>
          <p:cNvCxnSpPr>
            <a:stCxn id="107" idx="2"/>
          </p:cNvCxnSpPr>
          <p:nvPr/>
        </p:nvCxnSpPr>
        <p:spPr>
          <a:xfrm>
            <a:off x="9143900" y="1973000"/>
            <a:ext cx="915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5"/>
          <p:cNvSpPr/>
          <p:nvPr/>
        </p:nvSpPr>
        <p:spPr>
          <a:xfrm>
            <a:off x="1630700" y="5706100"/>
            <a:ext cx="7189800" cy="2260200"/>
          </a:xfrm>
          <a:prstGeom prst="rect">
            <a:avLst/>
          </a:prstGeom>
          <a:solidFill>
            <a:srgbClr val="494ECE">
              <a:alpha val="5154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110" name="Google Shape;110;p15"/>
          <p:cNvSpPr/>
          <p:nvPr/>
        </p:nvSpPr>
        <p:spPr>
          <a:xfrm>
            <a:off x="3756400" y="3232250"/>
            <a:ext cx="10774800" cy="27684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111" name="Google Shape;111;p15"/>
          <p:cNvSpPr/>
          <p:nvPr/>
        </p:nvSpPr>
        <p:spPr>
          <a:xfrm>
            <a:off x="8436900" y="6930750"/>
            <a:ext cx="7189800" cy="17964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112" name="Google Shape;112;p15"/>
          <p:cNvSpPr txBox="1"/>
          <p:nvPr>
            <p:ph hasCustomPrompt="1" idx="2" type="title"/>
          </p:nvPr>
        </p:nvSpPr>
        <p:spPr>
          <a:xfrm>
            <a:off x="5274700" y="3764750"/>
            <a:ext cx="7738800" cy="17034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None/>
              <a:defRPr sz="1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00"/>
              <a:buFont typeface="Fira Sans Extra Condensed Medium"/>
              <a:buNone/>
              <a:defRPr sz="14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5"/>
          <p:cNvSpPr txBox="1"/>
          <p:nvPr>
            <p:ph hasCustomPrompt="1" idx="3" type="title"/>
          </p:nvPr>
        </p:nvSpPr>
        <p:spPr>
          <a:xfrm>
            <a:off x="1934951" y="6258250"/>
            <a:ext cx="65814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/>
          <p:nvPr>
            <p:ph hasCustomPrompt="1" idx="4" type="title"/>
          </p:nvPr>
        </p:nvSpPr>
        <p:spPr>
          <a:xfrm>
            <a:off x="8829901" y="7259900"/>
            <a:ext cx="64038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2331000" y="3676750"/>
            <a:ext cx="6687600" cy="5368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9283300" y="3676750"/>
            <a:ext cx="6687600" cy="5368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3105463" y="6101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2" type="subTitle"/>
          </p:nvPr>
        </p:nvSpPr>
        <p:spPr>
          <a:xfrm>
            <a:off x="9588100" y="6101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type="ctrTitle"/>
          </p:nvPr>
        </p:nvSpPr>
        <p:spPr>
          <a:xfrm>
            <a:off x="3105463" y="4915800"/>
            <a:ext cx="55944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3" type="ctrTitle"/>
          </p:nvPr>
        </p:nvSpPr>
        <p:spPr>
          <a:xfrm>
            <a:off x="9588100" y="4915800"/>
            <a:ext cx="55944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aira ExtraCondensed Medium"/>
              <a:buNone/>
              <a:defRPr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4" type="ctrTitle"/>
          </p:nvPr>
        </p:nvSpPr>
        <p:spPr>
          <a:xfrm>
            <a:off x="2000250" y="269600"/>
            <a:ext cx="142878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4" name="Google Shape;24;p3"/>
          <p:cNvCxnSpPr>
            <a:stCxn id="23" idx="2"/>
          </p:cNvCxnSpPr>
          <p:nvPr/>
        </p:nvCxnSpPr>
        <p:spPr>
          <a:xfrm>
            <a:off x="9144150" y="1973000"/>
            <a:ext cx="915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5651900" y="31519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606810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hasCustomPrompt="1" idx="2" type="title"/>
          </p:nvPr>
        </p:nvSpPr>
        <p:spPr>
          <a:xfrm>
            <a:off x="6220823" y="2118357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4"/>
          <p:cNvSpPr txBox="1"/>
          <p:nvPr>
            <p:ph idx="3" type="ctrTitle"/>
          </p:nvPr>
        </p:nvSpPr>
        <p:spPr>
          <a:xfrm>
            <a:off x="5652325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4" type="subTitle"/>
          </p:nvPr>
        </p:nvSpPr>
        <p:spPr>
          <a:xfrm>
            <a:off x="599790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hasCustomPrompt="1" idx="5" type="title"/>
          </p:nvPr>
        </p:nvSpPr>
        <p:spPr>
          <a:xfrm>
            <a:off x="6220823" y="5476559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/>
          <p:nvPr>
            <p:ph idx="6" type="ctrTitle"/>
          </p:nvPr>
        </p:nvSpPr>
        <p:spPr>
          <a:xfrm>
            <a:off x="9951250" y="31519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7" type="subTitle"/>
          </p:nvPr>
        </p:nvSpPr>
        <p:spPr>
          <a:xfrm>
            <a:off x="1036700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hasCustomPrompt="1" idx="8" type="title"/>
          </p:nvPr>
        </p:nvSpPr>
        <p:spPr>
          <a:xfrm>
            <a:off x="10519723" y="2118357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/>
          <p:nvPr>
            <p:ph idx="9" type="ctrTitle"/>
          </p:nvPr>
        </p:nvSpPr>
        <p:spPr>
          <a:xfrm>
            <a:off x="9951173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3" type="subTitle"/>
          </p:nvPr>
        </p:nvSpPr>
        <p:spPr>
          <a:xfrm>
            <a:off x="1029680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hasCustomPrompt="1" idx="14" type="title"/>
          </p:nvPr>
        </p:nvSpPr>
        <p:spPr>
          <a:xfrm>
            <a:off x="10519723" y="5476559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4"/>
          <p:cNvSpPr txBox="1"/>
          <p:nvPr>
            <p:ph idx="15" type="ctrTitle"/>
          </p:nvPr>
        </p:nvSpPr>
        <p:spPr>
          <a:xfrm rot="-5400000">
            <a:off x="12756700" y="3167400"/>
            <a:ext cx="69750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39" name="Google Shape;39;p4"/>
          <p:cNvCxnSpPr/>
          <p:nvPr/>
        </p:nvCxnSpPr>
        <p:spPr>
          <a:xfrm>
            <a:off x="17082583" y="-29400"/>
            <a:ext cx="0" cy="7338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Google Shape;40;p4"/>
          <p:cNvSpPr txBox="1"/>
          <p:nvPr>
            <p:ph idx="16" type="ctrTitle"/>
          </p:nvPr>
        </p:nvSpPr>
        <p:spPr>
          <a:xfrm>
            <a:off x="1212350" y="3151900"/>
            <a:ext cx="4785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7" type="subTitle"/>
          </p:nvPr>
        </p:nvSpPr>
        <p:spPr>
          <a:xfrm>
            <a:off x="169875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hasCustomPrompt="1" idx="18" type="title"/>
          </p:nvPr>
        </p:nvSpPr>
        <p:spPr>
          <a:xfrm>
            <a:off x="1851473" y="2118357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/>
          <p:nvPr>
            <p:ph idx="19" type="ctrTitle"/>
          </p:nvPr>
        </p:nvSpPr>
        <p:spPr>
          <a:xfrm>
            <a:off x="1282975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20" type="subTitle"/>
          </p:nvPr>
        </p:nvSpPr>
        <p:spPr>
          <a:xfrm>
            <a:off x="162855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hasCustomPrompt="1" idx="21" type="title"/>
          </p:nvPr>
        </p:nvSpPr>
        <p:spPr>
          <a:xfrm>
            <a:off x="1851473" y="5476559"/>
            <a:ext cx="3507600" cy="1155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46" name="Google Shape;46;p4"/>
          <p:cNvCxnSpPr/>
          <p:nvPr/>
        </p:nvCxnSpPr>
        <p:spPr>
          <a:xfrm>
            <a:off x="2178950" y="3425972"/>
            <a:ext cx="11590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4"/>
          <p:cNvCxnSpPr/>
          <p:nvPr/>
        </p:nvCxnSpPr>
        <p:spPr>
          <a:xfrm>
            <a:off x="2178950" y="6780122"/>
            <a:ext cx="11590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CUSTOM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/>
          <p:nvPr>
            <p:ph hasCustomPrompt="1" type="title"/>
          </p:nvPr>
        </p:nvSpPr>
        <p:spPr>
          <a:xfrm>
            <a:off x="748900" y="3717400"/>
            <a:ext cx="2889600" cy="3238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5"/>
          <p:cNvSpPr txBox="1"/>
          <p:nvPr>
            <p:ph idx="2" type="ctrTitle"/>
          </p:nvPr>
        </p:nvSpPr>
        <p:spPr>
          <a:xfrm>
            <a:off x="3736498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1" type="subTitle"/>
          </p:nvPr>
        </p:nvSpPr>
        <p:spPr>
          <a:xfrm>
            <a:off x="3736500" y="6361532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52" name="Google Shape;52;p5"/>
          <p:cNvCxnSpPr/>
          <p:nvPr/>
        </p:nvCxnSpPr>
        <p:spPr>
          <a:xfrm>
            <a:off x="0" y="6159600"/>
            <a:ext cx="8040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36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3">
  <p:cSld name="CUSTOM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hasCustomPrompt="1" type="title"/>
          </p:nvPr>
        </p:nvSpPr>
        <p:spPr>
          <a:xfrm flipH="1">
            <a:off x="14649724" y="3717400"/>
            <a:ext cx="2889600" cy="3238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6"/>
          <p:cNvSpPr txBox="1"/>
          <p:nvPr>
            <p:ph idx="2" type="ctrTitle"/>
          </p:nvPr>
        </p:nvSpPr>
        <p:spPr>
          <a:xfrm flipH="1">
            <a:off x="7963126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" type="subTitle"/>
          </p:nvPr>
        </p:nvSpPr>
        <p:spPr>
          <a:xfrm flipH="1">
            <a:off x="10738700" y="63615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57" name="Google Shape;57;p6"/>
          <p:cNvCxnSpPr/>
          <p:nvPr/>
        </p:nvCxnSpPr>
        <p:spPr>
          <a:xfrm rot="10800000">
            <a:off x="10247424" y="6159600"/>
            <a:ext cx="8040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362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4">
  <p:cSld name="CUSTOM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hasCustomPrompt="1" type="title"/>
          </p:nvPr>
        </p:nvSpPr>
        <p:spPr>
          <a:xfrm flipH="1">
            <a:off x="14954524" y="3717400"/>
            <a:ext cx="2889600" cy="3238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7"/>
          <p:cNvSpPr txBox="1"/>
          <p:nvPr>
            <p:ph idx="2" type="ctrTitle"/>
          </p:nvPr>
        </p:nvSpPr>
        <p:spPr>
          <a:xfrm flipH="1">
            <a:off x="7658326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 flipH="1">
            <a:off x="10433950" y="59043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62" name="Google Shape;62;p7"/>
          <p:cNvCxnSpPr/>
          <p:nvPr/>
        </p:nvCxnSpPr>
        <p:spPr>
          <a:xfrm>
            <a:off x="14649700" y="-15200"/>
            <a:ext cx="0" cy="10317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3622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6">
  <p:cSld name="CUSTOM_1_1_1_1_1_1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hasCustomPrompt="1" type="title"/>
          </p:nvPr>
        </p:nvSpPr>
        <p:spPr>
          <a:xfrm>
            <a:off x="607876" y="3717400"/>
            <a:ext cx="2889600" cy="3238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8"/>
          <p:cNvSpPr txBox="1"/>
          <p:nvPr>
            <p:ph idx="2" type="ctrTitle"/>
          </p:nvPr>
        </p:nvSpPr>
        <p:spPr>
          <a:xfrm>
            <a:off x="4205074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" type="subTitle"/>
          </p:nvPr>
        </p:nvSpPr>
        <p:spPr>
          <a:xfrm>
            <a:off x="4218250" y="59043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67" name="Google Shape;67;p8"/>
          <p:cNvCxnSpPr/>
          <p:nvPr/>
        </p:nvCxnSpPr>
        <p:spPr>
          <a:xfrm>
            <a:off x="3802300" y="-15200"/>
            <a:ext cx="0" cy="10317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3622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0" name="Google Shape;70;p9"/>
          <p:cNvCxnSpPr>
            <a:stCxn id="69" idx="2"/>
          </p:cNvCxnSpPr>
          <p:nvPr/>
        </p:nvCxnSpPr>
        <p:spPr>
          <a:xfrm>
            <a:off x="9143900" y="1973000"/>
            <a:ext cx="915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3">
  <p:cSld name="CUSTOM_6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3" name="Google Shape;73;p10"/>
          <p:cNvCxnSpPr/>
          <p:nvPr/>
        </p:nvCxnSpPr>
        <p:spPr>
          <a:xfrm>
            <a:off x="-64650" y="1973000"/>
            <a:ext cx="915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Font typeface="Saira ExtraCondensed SemiBold"/>
              <a:buNone/>
              <a:defRPr sz="5600">
                <a:solidFill>
                  <a:srgbClr val="434343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●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810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○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810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■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810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●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810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○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810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■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810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●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810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Barlow Semi Condensed"/>
              <a:buChar char="○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810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rgbClr val="666666"/>
              </a:buClr>
              <a:buSzPts val="2400"/>
              <a:buFont typeface="Barlow Semi Condensed"/>
              <a:buChar char="■"/>
              <a:defRPr sz="2400">
                <a:solidFill>
                  <a:srgbClr val="666666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170973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spreadsheets/d/1aHV6u33JSY6cmTXugy4Kun4IO8XTx6vI5wdb3lqU3U0/copy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ocs.google.com/spreadsheets/d/1aHV6u33JSY6cmTXugy4Kun4IO8XTx6vI5wdb3lqU3U0/copy" TargetMode="External"/><Relationship Id="rId4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fonts.google.com/specimen/Saira+Extra+Condensed" TargetMode="External"/><Relationship Id="rId4" Type="http://schemas.openxmlformats.org/officeDocument/2006/relationships/hyperlink" Target="https://fonts.google.com/specimen/Barlow+Semi+Condensed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ctrTitle"/>
          </p:nvPr>
        </p:nvSpPr>
        <p:spPr>
          <a:xfrm flipH="1">
            <a:off x="9946751" y="2032400"/>
            <a:ext cx="7139400" cy="1832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600"/>
              <a:t>VIDEOS PROJECT  </a:t>
            </a:r>
            <a:endParaRPr sz="10600"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125" name="Google Shape;125;p18"/>
          <p:cNvSpPr txBox="1"/>
          <p:nvPr>
            <p:ph type="ctrTitle"/>
          </p:nvPr>
        </p:nvSpPr>
        <p:spPr>
          <a:xfrm flipH="1" rot="8099210">
            <a:off x="7852805" y="2032191"/>
            <a:ext cx="1845124" cy="1832821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600"/>
              <a:t>↖</a:t>
            </a:r>
            <a:endParaRPr sz="10600"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126" name="Google Shape;126;p18"/>
          <p:cNvSpPr txBox="1"/>
          <p:nvPr>
            <p:ph type="ctrTitle"/>
          </p:nvPr>
        </p:nvSpPr>
        <p:spPr>
          <a:xfrm flipH="1">
            <a:off x="992125" y="2032400"/>
            <a:ext cx="7564800" cy="1832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600"/>
              <a:t>IMAGES PROJECT </a:t>
            </a:r>
            <a:endParaRPr sz="10600"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425" y="3565500"/>
            <a:ext cx="7363850" cy="507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37450" y="3565500"/>
            <a:ext cx="8296096" cy="492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AUDIENCE DEMOGRAPHICS</a:t>
            </a:r>
            <a:endParaRPr/>
          </a:p>
        </p:txBody>
      </p:sp>
      <p:sp>
        <p:nvSpPr>
          <p:cNvPr id="272" name="Google Shape;272;p27"/>
          <p:cNvSpPr txBox="1"/>
          <p:nvPr/>
        </p:nvSpPr>
        <p:spPr>
          <a:xfrm>
            <a:off x="3603725" y="5041883"/>
            <a:ext cx="16236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60%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73" name="Google Shape;273;p27"/>
          <p:cNvSpPr txBox="1"/>
          <p:nvPr/>
        </p:nvSpPr>
        <p:spPr>
          <a:xfrm>
            <a:off x="6101703" y="5041883"/>
            <a:ext cx="16968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40%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74" name="Google Shape;274;p27"/>
          <p:cNvGrpSpPr/>
          <p:nvPr/>
        </p:nvGrpSpPr>
        <p:grpSpPr>
          <a:xfrm>
            <a:off x="3536113" y="3408713"/>
            <a:ext cx="1758880" cy="1592636"/>
            <a:chOff x="1768056" y="1704356"/>
            <a:chExt cx="879440" cy="796318"/>
          </a:xfrm>
        </p:grpSpPr>
        <p:grpSp>
          <p:nvGrpSpPr>
            <p:cNvPr id="275" name="Google Shape;275;p27"/>
            <p:cNvGrpSpPr/>
            <p:nvPr/>
          </p:nvGrpSpPr>
          <p:grpSpPr>
            <a:xfrm>
              <a:off x="1768056" y="1704356"/>
              <a:ext cx="879440" cy="796318"/>
              <a:chOff x="2311838" y="2084050"/>
              <a:chExt cx="965039" cy="873635"/>
            </a:xfrm>
          </p:grpSpPr>
          <p:sp>
            <p:nvSpPr>
              <p:cNvPr id="276" name="Google Shape;276;p27"/>
              <p:cNvSpPr/>
              <p:nvPr/>
            </p:nvSpPr>
            <p:spPr>
              <a:xfrm>
                <a:off x="2397123" y="2108412"/>
                <a:ext cx="849859" cy="849273"/>
              </a:xfrm>
              <a:custGeom>
                <a:rect b="b" l="l" r="r" t="t"/>
                <a:pathLst>
                  <a:path extrusionOk="0" h="23182" w="23198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97" y="17965"/>
                      <a:pt x="23197" y="11598"/>
                    </a:cubicBezTo>
                    <a:cubicBezTo>
                      <a:pt x="23197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7"/>
              <p:cNvSpPr/>
              <p:nvPr/>
            </p:nvSpPr>
            <p:spPr>
              <a:xfrm>
                <a:off x="2311838" y="2084050"/>
                <a:ext cx="965039" cy="788312"/>
              </a:xfrm>
              <a:custGeom>
                <a:rect b="b" l="l" r="r" t="t"/>
                <a:pathLst>
                  <a:path extrusionOk="0" h="21518" w="26342">
                    <a:moveTo>
                      <a:pt x="13902" y="1"/>
                    </a:moveTo>
                    <a:cubicBezTo>
                      <a:pt x="11692" y="1"/>
                      <a:pt x="9453" y="601"/>
                      <a:pt x="7440" y="1860"/>
                    </a:cubicBezTo>
                    <a:cubicBezTo>
                      <a:pt x="1769" y="5459"/>
                      <a:pt x="0" y="12959"/>
                      <a:pt x="3599" y="18690"/>
                    </a:cubicBezTo>
                    <a:cubicBezTo>
                      <a:pt x="4219" y="19764"/>
                      <a:pt x="5111" y="20762"/>
                      <a:pt x="6049" y="21518"/>
                    </a:cubicBezTo>
                    <a:lnTo>
                      <a:pt x="6865" y="20323"/>
                    </a:lnTo>
                    <a:cubicBezTo>
                      <a:pt x="6109" y="19628"/>
                      <a:pt x="5414" y="18811"/>
                      <a:pt x="4794" y="17934"/>
                    </a:cubicBezTo>
                    <a:cubicBezTo>
                      <a:pt x="1709" y="12883"/>
                      <a:pt x="3221" y="6275"/>
                      <a:pt x="8256" y="3130"/>
                    </a:cubicBezTo>
                    <a:cubicBezTo>
                      <a:pt x="10014" y="2013"/>
                      <a:pt x="11985" y="1480"/>
                      <a:pt x="13938" y="1480"/>
                    </a:cubicBezTo>
                    <a:cubicBezTo>
                      <a:pt x="17513" y="1480"/>
                      <a:pt x="21026" y="3266"/>
                      <a:pt x="23060" y="6532"/>
                    </a:cubicBezTo>
                    <a:cubicBezTo>
                      <a:pt x="24315" y="8665"/>
                      <a:pt x="24830" y="10993"/>
                      <a:pt x="24572" y="13337"/>
                    </a:cubicBezTo>
                    <a:lnTo>
                      <a:pt x="26024" y="13639"/>
                    </a:lnTo>
                    <a:cubicBezTo>
                      <a:pt x="26342" y="10993"/>
                      <a:pt x="25828" y="8226"/>
                      <a:pt x="24255" y="5776"/>
                    </a:cubicBezTo>
                    <a:cubicBezTo>
                      <a:pt x="21969" y="2049"/>
                      <a:pt x="17984" y="1"/>
                      <a:pt x="13902" y="1"/>
                    </a:cubicBezTo>
                    <a:close/>
                  </a:path>
                </a:pathLst>
              </a:cu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7"/>
              <p:cNvSpPr/>
              <p:nvPr/>
            </p:nvSpPr>
            <p:spPr>
              <a:xfrm>
                <a:off x="2494096" y="2205347"/>
                <a:ext cx="655913" cy="655400"/>
              </a:xfrm>
              <a:custGeom>
                <a:rect b="b" l="l" r="r" t="t"/>
                <a:pathLst>
                  <a:path extrusionOk="0" h="17890" w="17904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904" y="13927"/>
                      <a:pt x="17904" y="8952"/>
                    </a:cubicBezTo>
                    <a:cubicBezTo>
                      <a:pt x="17904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" name="Google Shape;279;p27"/>
            <p:cNvGrpSpPr/>
            <p:nvPr/>
          </p:nvGrpSpPr>
          <p:grpSpPr>
            <a:xfrm>
              <a:off x="2087664" y="1954299"/>
              <a:ext cx="295527" cy="294141"/>
              <a:chOff x="-55620175" y="2686900"/>
              <a:chExt cx="319800" cy="318300"/>
            </a:xfrm>
          </p:grpSpPr>
          <p:sp>
            <p:nvSpPr>
              <p:cNvPr id="280" name="Google Shape;280;p27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rect b="b" l="l" r="r" t="t"/>
                <a:pathLst>
                  <a:path extrusionOk="0" h="1191" w="290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7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7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rect b="b" l="l" r="r" t="t"/>
                <a:pathLst>
                  <a:path extrusionOk="0" h="698" w="757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7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rect b="b" l="l" r="r" t="t"/>
                <a:pathLst>
                  <a:path extrusionOk="0" h="12732" w="12792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4" name="Google Shape;284;p27"/>
          <p:cNvGrpSpPr/>
          <p:nvPr/>
        </p:nvGrpSpPr>
        <p:grpSpPr>
          <a:xfrm>
            <a:off x="6094195" y="3453125"/>
            <a:ext cx="1623668" cy="1588758"/>
            <a:chOff x="3047098" y="1726562"/>
            <a:chExt cx="811834" cy="794379"/>
          </a:xfrm>
        </p:grpSpPr>
        <p:grpSp>
          <p:nvGrpSpPr>
            <p:cNvPr id="285" name="Google Shape;285;p27"/>
            <p:cNvGrpSpPr/>
            <p:nvPr/>
          </p:nvGrpSpPr>
          <p:grpSpPr>
            <a:xfrm>
              <a:off x="3047098" y="1726562"/>
              <a:ext cx="811834" cy="794379"/>
              <a:chOff x="3808301" y="2108412"/>
              <a:chExt cx="890853" cy="871507"/>
            </a:xfrm>
          </p:grpSpPr>
          <p:sp>
            <p:nvSpPr>
              <p:cNvPr id="286" name="Google Shape;286;p27"/>
              <p:cNvSpPr/>
              <p:nvPr/>
            </p:nvSpPr>
            <p:spPr>
              <a:xfrm>
                <a:off x="3946816" y="2205347"/>
                <a:ext cx="655364" cy="655400"/>
              </a:xfrm>
              <a:custGeom>
                <a:rect b="b" l="l" r="r" t="t"/>
                <a:pathLst>
                  <a:path extrusionOk="0" h="17890" w="17889">
                    <a:moveTo>
                      <a:pt x="8952" y="1"/>
                    </a:moveTo>
                    <a:cubicBezTo>
                      <a:pt x="3977" y="1"/>
                      <a:pt x="0" y="3977"/>
                      <a:pt x="0" y="8952"/>
                    </a:cubicBezTo>
                    <a:cubicBezTo>
                      <a:pt x="0" y="13927"/>
                      <a:pt x="3977" y="17889"/>
                      <a:pt x="8952" y="17889"/>
                    </a:cubicBezTo>
                    <a:cubicBezTo>
                      <a:pt x="13927" y="17889"/>
                      <a:pt x="17889" y="13927"/>
                      <a:pt x="17889" y="8952"/>
                    </a:cubicBezTo>
                    <a:cubicBezTo>
                      <a:pt x="17889" y="3977"/>
                      <a:pt x="13927" y="1"/>
                      <a:pt x="8952" y="1"/>
                    </a:cubicBezTo>
                    <a:close/>
                  </a:path>
                </a:pathLst>
              </a:cu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7"/>
              <p:cNvSpPr/>
              <p:nvPr/>
            </p:nvSpPr>
            <p:spPr>
              <a:xfrm>
                <a:off x="3849844" y="2108412"/>
                <a:ext cx="849309" cy="849273"/>
              </a:xfrm>
              <a:custGeom>
                <a:rect b="b" l="l" r="r" t="t"/>
                <a:pathLst>
                  <a:path extrusionOk="0" h="23182" w="23183">
                    <a:moveTo>
                      <a:pt x="11599" y="257"/>
                    </a:moveTo>
                    <a:cubicBezTo>
                      <a:pt x="17829" y="257"/>
                      <a:pt x="22940" y="5293"/>
                      <a:pt x="22940" y="11598"/>
                    </a:cubicBezTo>
                    <a:cubicBezTo>
                      <a:pt x="22940" y="17828"/>
                      <a:pt x="17829" y="22939"/>
                      <a:pt x="11599" y="22939"/>
                    </a:cubicBezTo>
                    <a:cubicBezTo>
                      <a:pt x="5354" y="22939"/>
                      <a:pt x="258" y="17828"/>
                      <a:pt x="258" y="11598"/>
                    </a:cubicBezTo>
                    <a:cubicBezTo>
                      <a:pt x="258" y="5293"/>
                      <a:pt x="5354" y="257"/>
                      <a:pt x="11599" y="257"/>
                    </a:cubicBezTo>
                    <a:close/>
                    <a:moveTo>
                      <a:pt x="11599" y="0"/>
                    </a:moveTo>
                    <a:cubicBezTo>
                      <a:pt x="5233" y="0"/>
                      <a:pt x="1" y="5172"/>
                      <a:pt x="1" y="11598"/>
                    </a:cubicBezTo>
                    <a:cubicBezTo>
                      <a:pt x="1" y="17965"/>
                      <a:pt x="5233" y="23181"/>
                      <a:pt x="11599" y="23181"/>
                    </a:cubicBezTo>
                    <a:cubicBezTo>
                      <a:pt x="17965" y="23181"/>
                      <a:pt x="23182" y="17965"/>
                      <a:pt x="23182" y="11598"/>
                    </a:cubicBezTo>
                    <a:cubicBezTo>
                      <a:pt x="23182" y="5172"/>
                      <a:pt x="17965" y="0"/>
                      <a:pt x="11599" y="0"/>
                    </a:cubicBezTo>
                    <a:close/>
                  </a:path>
                </a:pathLst>
              </a:custGeom>
              <a:solidFill>
                <a:srgbClr val="9382B3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7"/>
              <p:cNvSpPr/>
              <p:nvPr/>
            </p:nvSpPr>
            <p:spPr>
              <a:xfrm>
                <a:off x="3808301" y="2408670"/>
                <a:ext cx="817144" cy="571250"/>
              </a:xfrm>
              <a:custGeom>
                <a:rect b="b" l="l" r="r" t="t"/>
                <a:pathLst>
                  <a:path extrusionOk="0" h="15593" w="22305">
                    <a:moveTo>
                      <a:pt x="953" y="0"/>
                    </a:moveTo>
                    <a:cubicBezTo>
                      <a:pt x="1" y="3402"/>
                      <a:pt x="439" y="7243"/>
                      <a:pt x="2647" y="10389"/>
                    </a:cubicBezTo>
                    <a:cubicBezTo>
                      <a:pt x="5014" y="13771"/>
                      <a:pt x="8817" y="15592"/>
                      <a:pt x="12686" y="15592"/>
                    </a:cubicBezTo>
                    <a:cubicBezTo>
                      <a:pt x="15095" y="15592"/>
                      <a:pt x="17529" y="14886"/>
                      <a:pt x="19659" y="13413"/>
                    </a:cubicBezTo>
                    <a:cubicBezTo>
                      <a:pt x="20672" y="12717"/>
                      <a:pt x="21549" y="11840"/>
                      <a:pt x="22305" y="10963"/>
                    </a:cubicBezTo>
                    <a:cubicBezTo>
                      <a:pt x="22048" y="10767"/>
                      <a:pt x="21866" y="10585"/>
                      <a:pt x="21609" y="10449"/>
                    </a:cubicBezTo>
                    <a:cubicBezTo>
                      <a:pt x="21609" y="10389"/>
                      <a:pt x="21549" y="10389"/>
                      <a:pt x="21549" y="10328"/>
                    </a:cubicBezTo>
                    <a:cubicBezTo>
                      <a:pt x="21367" y="10268"/>
                      <a:pt x="21231" y="10147"/>
                      <a:pt x="21171" y="10010"/>
                    </a:cubicBezTo>
                    <a:cubicBezTo>
                      <a:pt x="20475" y="10827"/>
                      <a:pt x="19719" y="11583"/>
                      <a:pt x="18842" y="12218"/>
                    </a:cubicBezTo>
                    <a:cubicBezTo>
                      <a:pt x="16986" y="13496"/>
                      <a:pt x="14853" y="14111"/>
                      <a:pt x="12736" y="14111"/>
                    </a:cubicBezTo>
                    <a:cubicBezTo>
                      <a:pt x="9318" y="14111"/>
                      <a:pt x="5943" y="12509"/>
                      <a:pt x="3842" y="9511"/>
                    </a:cubicBezTo>
                    <a:cubicBezTo>
                      <a:pt x="1951" y="6744"/>
                      <a:pt x="1513" y="3402"/>
                      <a:pt x="2390" y="378"/>
                    </a:cubicBezTo>
                    <a:cubicBezTo>
                      <a:pt x="2209" y="318"/>
                      <a:pt x="2012" y="242"/>
                      <a:pt x="1831" y="182"/>
                    </a:cubicBezTo>
                    <a:lnTo>
                      <a:pt x="1770" y="182"/>
                    </a:lnTo>
                    <a:cubicBezTo>
                      <a:pt x="1513" y="121"/>
                      <a:pt x="1195" y="61"/>
                      <a:pt x="953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27"/>
            <p:cNvGrpSpPr/>
            <p:nvPr/>
          </p:nvGrpSpPr>
          <p:grpSpPr>
            <a:xfrm>
              <a:off x="3345845" y="1955508"/>
              <a:ext cx="258401" cy="294072"/>
              <a:chOff x="-56774050" y="1904075"/>
              <a:chExt cx="279625" cy="318225"/>
            </a:xfrm>
          </p:grpSpPr>
          <p:sp>
            <p:nvSpPr>
              <p:cNvPr id="290" name="Google Shape;290;p27"/>
              <p:cNvSpPr/>
              <p:nvPr/>
            </p:nvSpPr>
            <p:spPr>
              <a:xfrm>
                <a:off x="-56671650" y="2135825"/>
                <a:ext cx="72475" cy="28975"/>
              </a:xfrm>
              <a:custGeom>
                <a:rect b="b" l="l" r="r" t="t"/>
                <a:pathLst>
                  <a:path extrusionOk="0" h="1159" w="2899">
                    <a:moveTo>
                      <a:pt x="398" y="1"/>
                    </a:moveTo>
                    <a:cubicBezTo>
                      <a:pt x="307" y="1"/>
                      <a:pt x="221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62" y="40"/>
                      <a:pt x="2568" y="1"/>
                      <a:pt x="2477" y="1"/>
                    </a:cubicBezTo>
                    <a:cubicBezTo>
                      <a:pt x="2387" y="1"/>
                      <a:pt x="2300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8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7"/>
              <p:cNvSpPr/>
              <p:nvPr/>
            </p:nvSpPr>
            <p:spPr>
              <a:xfrm>
                <a:off x="-56774050" y="1904075"/>
                <a:ext cx="279625" cy="318225"/>
              </a:xfrm>
              <a:custGeom>
                <a:rect b="b" l="l" r="r" t="t"/>
                <a:pathLst>
                  <a:path extrusionOk="0" h="12729" w="11185">
                    <a:moveTo>
                      <a:pt x="5545" y="757"/>
                    </a:moveTo>
                    <a:cubicBezTo>
                      <a:pt x="7278" y="757"/>
                      <a:pt x="8696" y="2048"/>
                      <a:pt x="8885" y="3750"/>
                    </a:cubicBezTo>
                    <a:lnTo>
                      <a:pt x="4789" y="3750"/>
                    </a:lnTo>
                    <a:cubicBezTo>
                      <a:pt x="3056" y="3750"/>
                      <a:pt x="1639" y="2395"/>
                      <a:pt x="1450" y="757"/>
                    </a:cubicBezTo>
                    <a:close/>
                    <a:moveTo>
                      <a:pt x="2710" y="3844"/>
                    </a:moveTo>
                    <a:cubicBezTo>
                      <a:pt x="3277" y="4254"/>
                      <a:pt x="4002" y="4506"/>
                      <a:pt x="4789" y="4506"/>
                    </a:cubicBezTo>
                    <a:lnTo>
                      <a:pt x="8885" y="4506"/>
                    </a:lnTo>
                    <a:lnTo>
                      <a:pt x="8885" y="5608"/>
                    </a:lnTo>
                    <a:cubicBezTo>
                      <a:pt x="8570" y="5356"/>
                      <a:pt x="8192" y="5230"/>
                      <a:pt x="7782" y="5230"/>
                    </a:cubicBezTo>
                    <a:cubicBezTo>
                      <a:pt x="6900" y="5230"/>
                      <a:pt x="6144" y="5860"/>
                      <a:pt x="5986" y="6742"/>
                    </a:cubicBezTo>
                    <a:lnTo>
                      <a:pt x="5167" y="6742"/>
                    </a:lnTo>
                    <a:cubicBezTo>
                      <a:pt x="5010" y="5860"/>
                      <a:pt x="4222" y="5230"/>
                      <a:pt x="3340" y="5230"/>
                    </a:cubicBezTo>
                    <a:cubicBezTo>
                      <a:pt x="2899" y="5230"/>
                      <a:pt x="2552" y="5388"/>
                      <a:pt x="2237" y="5608"/>
                    </a:cubicBezTo>
                    <a:cubicBezTo>
                      <a:pt x="2237" y="4978"/>
                      <a:pt x="2395" y="4380"/>
                      <a:pt x="2710" y="3844"/>
                    </a:cubicBezTo>
                    <a:close/>
                    <a:moveTo>
                      <a:pt x="1450" y="5986"/>
                    </a:moveTo>
                    <a:lnTo>
                      <a:pt x="1450" y="7467"/>
                    </a:lnTo>
                    <a:cubicBezTo>
                      <a:pt x="1432" y="7468"/>
                      <a:pt x="1415" y="7469"/>
                      <a:pt x="1398" y="7469"/>
                    </a:cubicBezTo>
                    <a:cubicBezTo>
                      <a:pt x="984" y="7469"/>
                      <a:pt x="694" y="7106"/>
                      <a:pt x="694" y="6742"/>
                    </a:cubicBezTo>
                    <a:cubicBezTo>
                      <a:pt x="694" y="6333"/>
                      <a:pt x="1009" y="5986"/>
                      <a:pt x="1450" y="5986"/>
                    </a:cubicBezTo>
                    <a:close/>
                    <a:moveTo>
                      <a:pt x="9641" y="5986"/>
                    </a:moveTo>
                    <a:cubicBezTo>
                      <a:pt x="10051" y="5986"/>
                      <a:pt x="10397" y="6301"/>
                      <a:pt x="10397" y="6742"/>
                    </a:cubicBezTo>
                    <a:cubicBezTo>
                      <a:pt x="10397" y="7184"/>
                      <a:pt x="10051" y="7499"/>
                      <a:pt x="9641" y="7499"/>
                    </a:cubicBezTo>
                    <a:lnTo>
                      <a:pt x="9641" y="5986"/>
                    </a:lnTo>
                    <a:close/>
                    <a:moveTo>
                      <a:pt x="3309" y="5986"/>
                    </a:moveTo>
                    <a:cubicBezTo>
                      <a:pt x="3939" y="5986"/>
                      <a:pt x="4411" y="6490"/>
                      <a:pt x="4411" y="7089"/>
                    </a:cubicBezTo>
                    <a:cubicBezTo>
                      <a:pt x="4411" y="7719"/>
                      <a:pt x="3907" y="8192"/>
                      <a:pt x="3309" y="8192"/>
                    </a:cubicBezTo>
                    <a:cubicBezTo>
                      <a:pt x="2678" y="8192"/>
                      <a:pt x="2206" y="7688"/>
                      <a:pt x="2206" y="7089"/>
                    </a:cubicBezTo>
                    <a:cubicBezTo>
                      <a:pt x="2206" y="6459"/>
                      <a:pt x="2710" y="5986"/>
                      <a:pt x="3309" y="5986"/>
                    </a:cubicBezTo>
                    <a:close/>
                    <a:moveTo>
                      <a:pt x="7782" y="6018"/>
                    </a:moveTo>
                    <a:cubicBezTo>
                      <a:pt x="8412" y="6018"/>
                      <a:pt x="8885" y="6553"/>
                      <a:pt x="8885" y="7121"/>
                    </a:cubicBezTo>
                    <a:cubicBezTo>
                      <a:pt x="8885" y="7719"/>
                      <a:pt x="8381" y="8223"/>
                      <a:pt x="7782" y="8223"/>
                    </a:cubicBezTo>
                    <a:cubicBezTo>
                      <a:pt x="7152" y="8223"/>
                      <a:pt x="6680" y="7719"/>
                      <a:pt x="6680" y="7121"/>
                    </a:cubicBezTo>
                    <a:cubicBezTo>
                      <a:pt x="6680" y="6490"/>
                      <a:pt x="7215" y="6018"/>
                      <a:pt x="7782" y="6018"/>
                    </a:cubicBezTo>
                    <a:close/>
                    <a:moveTo>
                      <a:pt x="5955" y="7436"/>
                    </a:moveTo>
                    <a:cubicBezTo>
                      <a:pt x="6112" y="8318"/>
                      <a:pt x="6900" y="8948"/>
                      <a:pt x="7751" y="8948"/>
                    </a:cubicBezTo>
                    <a:cubicBezTo>
                      <a:pt x="8192" y="8948"/>
                      <a:pt x="8538" y="8790"/>
                      <a:pt x="8853" y="8601"/>
                    </a:cubicBezTo>
                    <a:lnTo>
                      <a:pt x="8853" y="8601"/>
                    </a:lnTo>
                    <a:cubicBezTo>
                      <a:pt x="8885" y="10334"/>
                      <a:pt x="7593" y="11783"/>
                      <a:pt x="5892" y="11941"/>
                    </a:cubicBezTo>
                    <a:lnTo>
                      <a:pt x="5892" y="11594"/>
                    </a:lnTo>
                    <a:cubicBezTo>
                      <a:pt x="5892" y="11374"/>
                      <a:pt x="5734" y="11216"/>
                      <a:pt x="5545" y="11216"/>
                    </a:cubicBezTo>
                    <a:cubicBezTo>
                      <a:pt x="5356" y="11216"/>
                      <a:pt x="5199" y="11374"/>
                      <a:pt x="5199" y="11594"/>
                    </a:cubicBezTo>
                    <a:lnTo>
                      <a:pt x="5199" y="11941"/>
                    </a:lnTo>
                    <a:cubicBezTo>
                      <a:pt x="3498" y="11752"/>
                      <a:pt x="2206" y="10334"/>
                      <a:pt x="2206" y="8601"/>
                    </a:cubicBezTo>
                    <a:lnTo>
                      <a:pt x="2206" y="8601"/>
                    </a:lnTo>
                    <a:cubicBezTo>
                      <a:pt x="2521" y="8822"/>
                      <a:pt x="2899" y="8948"/>
                      <a:pt x="3309" y="8948"/>
                    </a:cubicBezTo>
                    <a:cubicBezTo>
                      <a:pt x="4222" y="8948"/>
                      <a:pt x="4947" y="8318"/>
                      <a:pt x="5136" y="7436"/>
                    </a:cubicBezTo>
                    <a:close/>
                    <a:moveTo>
                      <a:pt x="1072" y="0"/>
                    </a:moveTo>
                    <a:cubicBezTo>
                      <a:pt x="851" y="0"/>
                      <a:pt x="725" y="158"/>
                      <a:pt x="725" y="347"/>
                    </a:cubicBezTo>
                    <a:cubicBezTo>
                      <a:pt x="725" y="1576"/>
                      <a:pt x="1229" y="2678"/>
                      <a:pt x="2080" y="3434"/>
                    </a:cubicBezTo>
                    <a:cubicBezTo>
                      <a:pt x="1733" y="3970"/>
                      <a:pt x="1544" y="4569"/>
                      <a:pt x="1513" y="5230"/>
                    </a:cubicBezTo>
                    <a:cubicBezTo>
                      <a:pt x="662" y="5230"/>
                      <a:pt x="0" y="5923"/>
                      <a:pt x="0" y="6742"/>
                    </a:cubicBezTo>
                    <a:cubicBezTo>
                      <a:pt x="0" y="7562"/>
                      <a:pt x="662" y="8223"/>
                      <a:pt x="1513" y="8223"/>
                    </a:cubicBezTo>
                    <a:lnTo>
                      <a:pt x="1513" y="8601"/>
                    </a:lnTo>
                    <a:cubicBezTo>
                      <a:pt x="1513" y="10870"/>
                      <a:pt x="3340" y="12728"/>
                      <a:pt x="5577" y="12728"/>
                    </a:cubicBezTo>
                    <a:cubicBezTo>
                      <a:pt x="7845" y="12728"/>
                      <a:pt x="9673" y="10870"/>
                      <a:pt x="9673" y="8601"/>
                    </a:cubicBezTo>
                    <a:lnTo>
                      <a:pt x="9673" y="8223"/>
                    </a:lnTo>
                    <a:cubicBezTo>
                      <a:pt x="10523" y="8223"/>
                      <a:pt x="11185" y="7562"/>
                      <a:pt x="11185" y="6742"/>
                    </a:cubicBezTo>
                    <a:cubicBezTo>
                      <a:pt x="11153" y="5923"/>
                      <a:pt x="10460" y="5230"/>
                      <a:pt x="9641" y="5230"/>
                    </a:cubicBezTo>
                    <a:lnTo>
                      <a:pt x="9641" y="4128"/>
                    </a:lnTo>
                    <a:cubicBezTo>
                      <a:pt x="9641" y="1859"/>
                      <a:pt x="7782" y="0"/>
                      <a:pt x="55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2" name="Google Shape;292;p27"/>
          <p:cNvSpPr txBox="1"/>
          <p:nvPr/>
        </p:nvSpPr>
        <p:spPr>
          <a:xfrm>
            <a:off x="4851250" y="6240575"/>
            <a:ext cx="1755600" cy="5436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INTERESTS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93" name="Google Shape;293;p27"/>
          <p:cNvSpPr txBox="1"/>
          <p:nvPr/>
        </p:nvSpPr>
        <p:spPr>
          <a:xfrm>
            <a:off x="11913150" y="2553750"/>
            <a:ext cx="1755600" cy="5436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AGE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294" name="Google Shape;294;p27"/>
          <p:cNvSpPr txBox="1"/>
          <p:nvPr/>
        </p:nvSpPr>
        <p:spPr>
          <a:xfrm>
            <a:off x="4851250" y="2553750"/>
            <a:ext cx="1755600" cy="5436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GENDER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grpSp>
        <p:nvGrpSpPr>
          <p:cNvPr id="295" name="Google Shape;295;p27"/>
          <p:cNvGrpSpPr/>
          <p:nvPr/>
        </p:nvGrpSpPr>
        <p:grpSpPr>
          <a:xfrm>
            <a:off x="3649400" y="8489650"/>
            <a:ext cx="4267050" cy="867000"/>
            <a:chOff x="1824700" y="4244825"/>
            <a:chExt cx="2133525" cy="433500"/>
          </a:xfrm>
        </p:grpSpPr>
        <p:grpSp>
          <p:nvGrpSpPr>
            <p:cNvPr id="296" name="Google Shape;296;p27"/>
            <p:cNvGrpSpPr/>
            <p:nvPr/>
          </p:nvGrpSpPr>
          <p:grpSpPr>
            <a:xfrm>
              <a:off x="1824700" y="4244825"/>
              <a:ext cx="433500" cy="433500"/>
              <a:chOff x="1824700" y="4244825"/>
              <a:chExt cx="433500" cy="433500"/>
            </a:xfrm>
          </p:grpSpPr>
          <p:sp>
            <p:nvSpPr>
              <p:cNvPr id="297" name="Google Shape;297;p27"/>
              <p:cNvSpPr/>
              <p:nvPr/>
            </p:nvSpPr>
            <p:spPr>
              <a:xfrm>
                <a:off x="1824700" y="4244825"/>
                <a:ext cx="433500" cy="433500"/>
              </a:xfrm>
              <a:prstGeom prst="ellipse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7"/>
              <p:cNvSpPr/>
              <p:nvPr/>
            </p:nvSpPr>
            <p:spPr>
              <a:xfrm>
                <a:off x="1927819" y="4364976"/>
                <a:ext cx="230837" cy="231452"/>
              </a:xfrm>
              <a:custGeom>
                <a:rect b="b" l="l" r="r" t="t"/>
                <a:pathLst>
                  <a:path extrusionOk="0" h="12036" w="12004">
                    <a:moveTo>
                      <a:pt x="10933" y="4947"/>
                    </a:moveTo>
                    <a:cubicBezTo>
                      <a:pt x="11122" y="4947"/>
                      <a:pt x="11279" y="5104"/>
                      <a:pt x="11279" y="5293"/>
                    </a:cubicBezTo>
                    <a:lnTo>
                      <a:pt x="11279" y="5671"/>
                    </a:lnTo>
                    <a:lnTo>
                      <a:pt x="7782" y="5671"/>
                    </a:lnTo>
                    <a:lnTo>
                      <a:pt x="7782" y="5293"/>
                    </a:lnTo>
                    <a:cubicBezTo>
                      <a:pt x="7782" y="5104"/>
                      <a:pt x="7940" y="4947"/>
                      <a:pt x="8129" y="4947"/>
                    </a:cubicBezTo>
                    <a:close/>
                    <a:moveTo>
                      <a:pt x="9547" y="694"/>
                    </a:moveTo>
                    <a:cubicBezTo>
                      <a:pt x="9736" y="694"/>
                      <a:pt x="9893" y="851"/>
                      <a:pt x="9893" y="1040"/>
                    </a:cubicBezTo>
                    <a:lnTo>
                      <a:pt x="9893" y="4254"/>
                    </a:lnTo>
                    <a:lnTo>
                      <a:pt x="8129" y="4254"/>
                    </a:lnTo>
                    <a:cubicBezTo>
                      <a:pt x="7530" y="4254"/>
                      <a:pt x="7058" y="4726"/>
                      <a:pt x="7058" y="5293"/>
                    </a:cubicBezTo>
                    <a:lnTo>
                      <a:pt x="7058" y="6365"/>
                    </a:lnTo>
                    <a:lnTo>
                      <a:pt x="694" y="6365"/>
                    </a:lnTo>
                    <a:lnTo>
                      <a:pt x="694" y="1040"/>
                    </a:ln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7121" y="7026"/>
                    </a:moveTo>
                    <a:lnTo>
                      <a:pt x="7121" y="7751"/>
                    </a:lnTo>
                    <a:lnTo>
                      <a:pt x="1072" y="7751"/>
                    </a:lnTo>
                    <a:cubicBezTo>
                      <a:pt x="883" y="7751"/>
                      <a:pt x="725" y="7593"/>
                      <a:pt x="725" y="7404"/>
                    </a:cubicBezTo>
                    <a:lnTo>
                      <a:pt x="725" y="7026"/>
                    </a:lnTo>
                    <a:close/>
                    <a:moveTo>
                      <a:pt x="5703" y="8444"/>
                    </a:moveTo>
                    <a:lnTo>
                      <a:pt x="5703" y="9168"/>
                    </a:lnTo>
                    <a:lnTo>
                      <a:pt x="4947" y="9168"/>
                    </a:lnTo>
                    <a:lnTo>
                      <a:pt x="4947" y="8444"/>
                    </a:lnTo>
                    <a:close/>
                    <a:moveTo>
                      <a:pt x="7089" y="8444"/>
                    </a:moveTo>
                    <a:lnTo>
                      <a:pt x="7089" y="9168"/>
                    </a:lnTo>
                    <a:lnTo>
                      <a:pt x="6365" y="9168"/>
                    </a:lnTo>
                    <a:lnTo>
                      <a:pt x="6365" y="8444"/>
                    </a:lnTo>
                    <a:close/>
                    <a:moveTo>
                      <a:pt x="11279" y="6333"/>
                    </a:moveTo>
                    <a:lnTo>
                      <a:pt x="11279" y="9830"/>
                    </a:lnTo>
                    <a:lnTo>
                      <a:pt x="7782" y="9830"/>
                    </a:lnTo>
                    <a:lnTo>
                      <a:pt x="7782" y="6333"/>
                    </a:lnTo>
                    <a:close/>
                    <a:moveTo>
                      <a:pt x="11279" y="10523"/>
                    </a:moveTo>
                    <a:lnTo>
                      <a:pt x="11279" y="10901"/>
                    </a:lnTo>
                    <a:cubicBezTo>
                      <a:pt x="11279" y="11090"/>
                      <a:pt x="11122" y="11248"/>
                      <a:pt x="10933" y="11248"/>
                    </a:cubicBezTo>
                    <a:lnTo>
                      <a:pt x="8129" y="11248"/>
                    </a:lnTo>
                    <a:cubicBezTo>
                      <a:pt x="7940" y="11248"/>
                      <a:pt x="7782" y="11090"/>
                      <a:pt x="7782" y="10901"/>
                    </a:cubicBezTo>
                    <a:lnTo>
                      <a:pt x="7782" y="10523"/>
                    </a:lnTo>
                    <a:close/>
                    <a:moveTo>
                      <a:pt x="1040" y="1"/>
                    </a:moveTo>
                    <a:cubicBezTo>
                      <a:pt x="442" y="1"/>
                      <a:pt x="1" y="473"/>
                      <a:pt x="1" y="1040"/>
                    </a:cubicBezTo>
                    <a:lnTo>
                      <a:pt x="1" y="7436"/>
                    </a:lnTo>
                    <a:cubicBezTo>
                      <a:pt x="1" y="8034"/>
                      <a:pt x="442" y="8507"/>
                      <a:pt x="1040" y="8507"/>
                    </a:cubicBezTo>
                    <a:lnTo>
                      <a:pt x="4191" y="8507"/>
                    </a:lnTo>
                    <a:lnTo>
                      <a:pt x="4191" y="9200"/>
                    </a:lnTo>
                    <a:lnTo>
                      <a:pt x="3151" y="9200"/>
                    </a:lnTo>
                    <a:cubicBezTo>
                      <a:pt x="2931" y="9200"/>
                      <a:pt x="2773" y="9357"/>
                      <a:pt x="2773" y="9546"/>
                    </a:cubicBezTo>
                    <a:cubicBezTo>
                      <a:pt x="2773" y="9767"/>
                      <a:pt x="2931" y="9925"/>
                      <a:pt x="3151" y="9925"/>
                    </a:cubicBezTo>
                    <a:lnTo>
                      <a:pt x="7026" y="9925"/>
                    </a:lnTo>
                    <a:lnTo>
                      <a:pt x="7026" y="10964"/>
                    </a:lnTo>
                    <a:cubicBezTo>
                      <a:pt x="7026" y="11563"/>
                      <a:pt x="7499" y="12035"/>
                      <a:pt x="8097" y="12035"/>
                    </a:cubicBezTo>
                    <a:lnTo>
                      <a:pt x="10901" y="12035"/>
                    </a:lnTo>
                    <a:cubicBezTo>
                      <a:pt x="11468" y="12035"/>
                      <a:pt x="11941" y="11563"/>
                      <a:pt x="11941" y="10964"/>
                    </a:cubicBezTo>
                    <a:lnTo>
                      <a:pt x="11941" y="5356"/>
                    </a:lnTo>
                    <a:cubicBezTo>
                      <a:pt x="12004" y="4726"/>
                      <a:pt x="11531" y="4254"/>
                      <a:pt x="10933" y="4254"/>
                    </a:cubicBezTo>
                    <a:lnTo>
                      <a:pt x="10586" y="4254"/>
                    </a:lnTo>
                    <a:lnTo>
                      <a:pt x="10586" y="1040"/>
                    </a:lnTo>
                    <a:cubicBezTo>
                      <a:pt x="10586" y="473"/>
                      <a:pt x="10114" y="1"/>
                      <a:pt x="9515" y="1"/>
                    </a:cubicBezTo>
                    <a:close/>
                  </a:path>
                </a:pathLst>
              </a:cu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" name="Google Shape;299;p27"/>
            <p:cNvGrpSpPr/>
            <p:nvPr/>
          </p:nvGrpSpPr>
          <p:grpSpPr>
            <a:xfrm>
              <a:off x="2393800" y="4444238"/>
              <a:ext cx="1564425" cy="72900"/>
              <a:chOff x="2066900" y="4444238"/>
              <a:chExt cx="1564425" cy="72900"/>
            </a:xfrm>
          </p:grpSpPr>
          <p:sp>
            <p:nvSpPr>
              <p:cNvPr id="300" name="Google Shape;300;p27"/>
              <p:cNvSpPr/>
              <p:nvPr/>
            </p:nvSpPr>
            <p:spPr>
              <a:xfrm>
                <a:off x="20669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7"/>
              <p:cNvSpPr/>
              <p:nvPr/>
            </p:nvSpPr>
            <p:spPr>
              <a:xfrm>
                <a:off x="22326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7"/>
              <p:cNvSpPr/>
              <p:nvPr/>
            </p:nvSpPr>
            <p:spPr>
              <a:xfrm>
                <a:off x="23983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7"/>
              <p:cNvSpPr/>
              <p:nvPr/>
            </p:nvSpPr>
            <p:spPr>
              <a:xfrm>
                <a:off x="25640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7"/>
              <p:cNvSpPr/>
              <p:nvPr/>
            </p:nvSpPr>
            <p:spPr>
              <a:xfrm>
                <a:off x="272980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7"/>
              <p:cNvSpPr/>
              <p:nvPr/>
            </p:nvSpPr>
            <p:spPr>
              <a:xfrm>
                <a:off x="289552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7"/>
              <p:cNvSpPr/>
              <p:nvPr/>
            </p:nvSpPr>
            <p:spPr>
              <a:xfrm>
                <a:off x="3061250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7"/>
              <p:cNvSpPr/>
              <p:nvPr/>
            </p:nvSpPr>
            <p:spPr>
              <a:xfrm>
                <a:off x="3226975" y="4444238"/>
                <a:ext cx="72900" cy="72900"/>
              </a:xfrm>
              <a:prstGeom prst="ellipse">
                <a:avLst/>
              </a:prstGeom>
              <a:solidFill>
                <a:srgbClr val="E613D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7"/>
              <p:cNvSpPr/>
              <p:nvPr/>
            </p:nvSpPr>
            <p:spPr>
              <a:xfrm>
                <a:off x="33927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309" name="Google Shape;309;p27"/>
              <p:cNvSpPr/>
              <p:nvPr/>
            </p:nvSpPr>
            <p:spPr>
              <a:xfrm>
                <a:off x="35584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310" name="Google Shape;310;p27"/>
          <p:cNvGrpSpPr/>
          <p:nvPr/>
        </p:nvGrpSpPr>
        <p:grpSpPr>
          <a:xfrm>
            <a:off x="3649400" y="7151200"/>
            <a:ext cx="4294900" cy="867000"/>
            <a:chOff x="1824700" y="3575600"/>
            <a:chExt cx="2147450" cy="433500"/>
          </a:xfrm>
        </p:grpSpPr>
        <p:grpSp>
          <p:nvGrpSpPr>
            <p:cNvPr id="311" name="Google Shape;311;p27"/>
            <p:cNvGrpSpPr/>
            <p:nvPr/>
          </p:nvGrpSpPr>
          <p:grpSpPr>
            <a:xfrm>
              <a:off x="1824700" y="3575600"/>
              <a:ext cx="433500" cy="433500"/>
              <a:chOff x="1824700" y="3575600"/>
              <a:chExt cx="433500" cy="433500"/>
            </a:xfrm>
          </p:grpSpPr>
          <p:sp>
            <p:nvSpPr>
              <p:cNvPr id="312" name="Google Shape;312;p27"/>
              <p:cNvSpPr/>
              <p:nvPr/>
            </p:nvSpPr>
            <p:spPr>
              <a:xfrm>
                <a:off x="1824700" y="3575600"/>
                <a:ext cx="433500" cy="433500"/>
              </a:xfrm>
              <a:prstGeom prst="ellipse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3" name="Google Shape;313;p27"/>
              <p:cNvGrpSpPr/>
              <p:nvPr/>
            </p:nvGrpSpPr>
            <p:grpSpPr>
              <a:xfrm>
                <a:off x="1897653" y="3647914"/>
                <a:ext cx="291169" cy="288869"/>
                <a:chOff x="-12663175" y="2506800"/>
                <a:chExt cx="356825" cy="354050"/>
              </a:xfrm>
            </p:grpSpPr>
            <p:sp>
              <p:nvSpPr>
                <p:cNvPr id="314" name="Google Shape;314;p27"/>
                <p:cNvSpPr/>
                <p:nvPr/>
              </p:nvSpPr>
              <p:spPr>
                <a:xfrm>
                  <a:off x="-12663175" y="2506800"/>
                  <a:ext cx="356825" cy="354050"/>
                </a:xfrm>
                <a:custGeom>
                  <a:rect b="b" l="l" r="r" t="t"/>
                  <a:pathLst>
                    <a:path extrusionOk="0" h="14162" w="14273">
                      <a:moveTo>
                        <a:pt x="9074" y="969"/>
                      </a:moveTo>
                      <a:lnTo>
                        <a:pt x="9169" y="1095"/>
                      </a:lnTo>
                      <a:cubicBezTo>
                        <a:pt x="8980" y="1536"/>
                        <a:pt x="9011" y="2135"/>
                        <a:pt x="9421" y="2513"/>
                      </a:cubicBezTo>
                      <a:cubicBezTo>
                        <a:pt x="9658" y="2770"/>
                        <a:pt x="9969" y="2890"/>
                        <a:pt x="10284" y="2890"/>
                      </a:cubicBezTo>
                      <a:cubicBezTo>
                        <a:pt x="10472" y="2890"/>
                        <a:pt x="10662" y="2847"/>
                        <a:pt x="10838" y="2765"/>
                      </a:cubicBezTo>
                      <a:lnTo>
                        <a:pt x="11500" y="3427"/>
                      </a:lnTo>
                      <a:cubicBezTo>
                        <a:pt x="11280" y="3899"/>
                        <a:pt x="11343" y="4435"/>
                        <a:pt x="11752" y="4844"/>
                      </a:cubicBezTo>
                      <a:cubicBezTo>
                        <a:pt x="11988" y="5080"/>
                        <a:pt x="12297" y="5206"/>
                        <a:pt x="12603" y="5206"/>
                      </a:cubicBezTo>
                      <a:cubicBezTo>
                        <a:pt x="12788" y="5206"/>
                        <a:pt x="12972" y="5160"/>
                        <a:pt x="13138" y="5065"/>
                      </a:cubicBezTo>
                      <a:lnTo>
                        <a:pt x="13264" y="5191"/>
                      </a:lnTo>
                      <a:cubicBezTo>
                        <a:pt x="13107" y="5537"/>
                        <a:pt x="13107" y="5947"/>
                        <a:pt x="13264" y="6262"/>
                      </a:cubicBezTo>
                      <a:lnTo>
                        <a:pt x="12445" y="7081"/>
                      </a:lnTo>
                      <a:lnTo>
                        <a:pt x="12162" y="6798"/>
                      </a:lnTo>
                      <a:cubicBezTo>
                        <a:pt x="12083" y="6719"/>
                        <a:pt x="11981" y="6680"/>
                        <a:pt x="11874" y="6680"/>
                      </a:cubicBezTo>
                      <a:cubicBezTo>
                        <a:pt x="11768" y="6680"/>
                        <a:pt x="11658" y="6719"/>
                        <a:pt x="11563" y="6798"/>
                      </a:cubicBezTo>
                      <a:cubicBezTo>
                        <a:pt x="11406" y="6955"/>
                        <a:pt x="11406" y="7239"/>
                        <a:pt x="11563" y="7396"/>
                      </a:cubicBezTo>
                      <a:lnTo>
                        <a:pt x="11847" y="7680"/>
                      </a:lnTo>
                      <a:lnTo>
                        <a:pt x="6333" y="13193"/>
                      </a:lnTo>
                      <a:cubicBezTo>
                        <a:pt x="6160" y="13114"/>
                        <a:pt x="5971" y="13075"/>
                        <a:pt x="5786" y="13075"/>
                      </a:cubicBezTo>
                      <a:cubicBezTo>
                        <a:pt x="5601" y="13075"/>
                        <a:pt x="5420" y="13114"/>
                        <a:pt x="5262" y="13193"/>
                      </a:cubicBezTo>
                      <a:lnTo>
                        <a:pt x="5168" y="13067"/>
                      </a:lnTo>
                      <a:cubicBezTo>
                        <a:pt x="5357" y="12626"/>
                        <a:pt x="5325" y="12059"/>
                        <a:pt x="4916" y="11649"/>
                      </a:cubicBezTo>
                      <a:cubicBezTo>
                        <a:pt x="4680" y="11414"/>
                        <a:pt x="4371" y="11288"/>
                        <a:pt x="4057" y="11288"/>
                      </a:cubicBezTo>
                      <a:cubicBezTo>
                        <a:pt x="3867" y="11288"/>
                        <a:pt x="3676" y="11334"/>
                        <a:pt x="3498" y="11429"/>
                      </a:cubicBezTo>
                      <a:lnTo>
                        <a:pt x="2836" y="10736"/>
                      </a:lnTo>
                      <a:cubicBezTo>
                        <a:pt x="3088" y="10263"/>
                        <a:pt x="2994" y="9728"/>
                        <a:pt x="2616" y="9318"/>
                      </a:cubicBezTo>
                      <a:cubicBezTo>
                        <a:pt x="2360" y="9082"/>
                        <a:pt x="2056" y="8957"/>
                        <a:pt x="1748" y="8957"/>
                      </a:cubicBezTo>
                      <a:cubicBezTo>
                        <a:pt x="1563" y="8957"/>
                        <a:pt x="1376" y="9003"/>
                        <a:pt x="1198" y="9098"/>
                      </a:cubicBezTo>
                      <a:lnTo>
                        <a:pt x="1072" y="8971"/>
                      </a:lnTo>
                      <a:cubicBezTo>
                        <a:pt x="1229" y="8625"/>
                        <a:pt x="1229" y="8215"/>
                        <a:pt x="1072" y="7900"/>
                      </a:cubicBezTo>
                      <a:lnTo>
                        <a:pt x="6585" y="2387"/>
                      </a:lnTo>
                      <a:lnTo>
                        <a:pt x="6869" y="2671"/>
                      </a:lnTo>
                      <a:cubicBezTo>
                        <a:pt x="6948" y="2749"/>
                        <a:pt x="7050" y="2789"/>
                        <a:pt x="7152" y="2789"/>
                      </a:cubicBezTo>
                      <a:cubicBezTo>
                        <a:pt x="7255" y="2789"/>
                        <a:pt x="7357" y="2749"/>
                        <a:pt x="7436" y="2671"/>
                      </a:cubicBezTo>
                      <a:cubicBezTo>
                        <a:pt x="7593" y="2513"/>
                        <a:pt x="7593" y="2229"/>
                        <a:pt x="7436" y="2072"/>
                      </a:cubicBezTo>
                      <a:lnTo>
                        <a:pt x="7184" y="1820"/>
                      </a:lnTo>
                      <a:lnTo>
                        <a:pt x="8003" y="969"/>
                      </a:lnTo>
                      <a:cubicBezTo>
                        <a:pt x="8176" y="1048"/>
                        <a:pt x="8365" y="1087"/>
                        <a:pt x="8550" y="1087"/>
                      </a:cubicBezTo>
                      <a:cubicBezTo>
                        <a:pt x="8735" y="1087"/>
                        <a:pt x="8917" y="1048"/>
                        <a:pt x="9074" y="969"/>
                      </a:cubicBezTo>
                      <a:close/>
                      <a:moveTo>
                        <a:pt x="7893" y="0"/>
                      </a:moveTo>
                      <a:cubicBezTo>
                        <a:pt x="7782" y="0"/>
                        <a:pt x="7672" y="40"/>
                        <a:pt x="7593" y="119"/>
                      </a:cubicBezTo>
                      <a:lnTo>
                        <a:pt x="158" y="7554"/>
                      </a:lnTo>
                      <a:cubicBezTo>
                        <a:pt x="1" y="7711"/>
                        <a:pt x="1" y="7995"/>
                        <a:pt x="158" y="8152"/>
                      </a:cubicBezTo>
                      <a:cubicBezTo>
                        <a:pt x="316" y="8310"/>
                        <a:pt x="316" y="8593"/>
                        <a:pt x="158" y="8751"/>
                      </a:cubicBezTo>
                      <a:cubicBezTo>
                        <a:pt x="1" y="8908"/>
                        <a:pt x="1" y="9161"/>
                        <a:pt x="158" y="9318"/>
                      </a:cubicBezTo>
                      <a:lnTo>
                        <a:pt x="757" y="9917"/>
                      </a:lnTo>
                      <a:cubicBezTo>
                        <a:pt x="836" y="9995"/>
                        <a:pt x="938" y="10035"/>
                        <a:pt x="1040" y="10035"/>
                      </a:cubicBezTo>
                      <a:cubicBezTo>
                        <a:pt x="1143" y="10035"/>
                        <a:pt x="1245" y="9995"/>
                        <a:pt x="1324" y="9917"/>
                      </a:cubicBezTo>
                      <a:cubicBezTo>
                        <a:pt x="1418" y="9838"/>
                        <a:pt x="1529" y="9798"/>
                        <a:pt x="1635" y="9798"/>
                      </a:cubicBezTo>
                      <a:cubicBezTo>
                        <a:pt x="1741" y="9798"/>
                        <a:pt x="1844" y="9838"/>
                        <a:pt x="1923" y="9917"/>
                      </a:cubicBezTo>
                      <a:cubicBezTo>
                        <a:pt x="2080" y="10074"/>
                        <a:pt x="2080" y="10358"/>
                        <a:pt x="1923" y="10515"/>
                      </a:cubicBezTo>
                      <a:cubicBezTo>
                        <a:pt x="1765" y="10673"/>
                        <a:pt x="1765" y="10956"/>
                        <a:pt x="1923" y="11114"/>
                      </a:cubicBezTo>
                      <a:lnTo>
                        <a:pt x="3120" y="12279"/>
                      </a:lnTo>
                      <a:cubicBezTo>
                        <a:pt x="3199" y="12358"/>
                        <a:pt x="3301" y="12398"/>
                        <a:pt x="3403" y="12398"/>
                      </a:cubicBezTo>
                      <a:cubicBezTo>
                        <a:pt x="3506" y="12398"/>
                        <a:pt x="3608" y="12358"/>
                        <a:pt x="3687" y="12279"/>
                      </a:cubicBezTo>
                      <a:cubicBezTo>
                        <a:pt x="3781" y="12201"/>
                        <a:pt x="3892" y="12161"/>
                        <a:pt x="3998" y="12161"/>
                      </a:cubicBezTo>
                      <a:cubicBezTo>
                        <a:pt x="4104" y="12161"/>
                        <a:pt x="4207" y="12201"/>
                        <a:pt x="4285" y="12279"/>
                      </a:cubicBezTo>
                      <a:cubicBezTo>
                        <a:pt x="4443" y="12437"/>
                        <a:pt x="4443" y="12721"/>
                        <a:pt x="4285" y="12878"/>
                      </a:cubicBezTo>
                      <a:cubicBezTo>
                        <a:pt x="4128" y="13036"/>
                        <a:pt x="4128" y="13319"/>
                        <a:pt x="4285" y="13477"/>
                      </a:cubicBezTo>
                      <a:lnTo>
                        <a:pt x="4884" y="14044"/>
                      </a:lnTo>
                      <a:cubicBezTo>
                        <a:pt x="4963" y="14123"/>
                        <a:pt x="5073" y="14162"/>
                        <a:pt x="5183" y="14162"/>
                      </a:cubicBezTo>
                      <a:cubicBezTo>
                        <a:pt x="5294" y="14162"/>
                        <a:pt x="5404" y="14123"/>
                        <a:pt x="5483" y="14044"/>
                      </a:cubicBezTo>
                      <a:cubicBezTo>
                        <a:pt x="5561" y="13965"/>
                        <a:pt x="5664" y="13926"/>
                        <a:pt x="5766" y="13926"/>
                      </a:cubicBezTo>
                      <a:cubicBezTo>
                        <a:pt x="5869" y="13926"/>
                        <a:pt x="5971" y="13965"/>
                        <a:pt x="6050" y="14044"/>
                      </a:cubicBezTo>
                      <a:cubicBezTo>
                        <a:pt x="6144" y="14123"/>
                        <a:pt x="6254" y="14162"/>
                        <a:pt x="6361" y="14162"/>
                      </a:cubicBezTo>
                      <a:cubicBezTo>
                        <a:pt x="6467" y="14162"/>
                        <a:pt x="6570" y="14123"/>
                        <a:pt x="6648" y="14044"/>
                      </a:cubicBezTo>
                      <a:lnTo>
                        <a:pt x="14115" y="6609"/>
                      </a:lnTo>
                      <a:cubicBezTo>
                        <a:pt x="14272" y="6451"/>
                        <a:pt x="14272" y="6168"/>
                        <a:pt x="14115" y="6010"/>
                      </a:cubicBezTo>
                      <a:cubicBezTo>
                        <a:pt x="13926" y="5853"/>
                        <a:pt x="13926" y="5600"/>
                        <a:pt x="14115" y="5443"/>
                      </a:cubicBezTo>
                      <a:cubicBezTo>
                        <a:pt x="14241" y="5285"/>
                        <a:pt x="14241" y="5002"/>
                        <a:pt x="14115" y="4844"/>
                      </a:cubicBezTo>
                      <a:lnTo>
                        <a:pt x="13516" y="4246"/>
                      </a:lnTo>
                      <a:cubicBezTo>
                        <a:pt x="13438" y="4167"/>
                        <a:pt x="13327" y="4128"/>
                        <a:pt x="13217" y="4128"/>
                      </a:cubicBezTo>
                      <a:cubicBezTo>
                        <a:pt x="13107" y="4128"/>
                        <a:pt x="12997" y="4167"/>
                        <a:pt x="12918" y="4246"/>
                      </a:cubicBezTo>
                      <a:cubicBezTo>
                        <a:pt x="12839" y="4325"/>
                        <a:pt x="12729" y="4364"/>
                        <a:pt x="12618" y="4364"/>
                      </a:cubicBezTo>
                      <a:cubicBezTo>
                        <a:pt x="12508" y="4364"/>
                        <a:pt x="12398" y="4325"/>
                        <a:pt x="12319" y="4246"/>
                      </a:cubicBezTo>
                      <a:cubicBezTo>
                        <a:pt x="12162" y="4088"/>
                        <a:pt x="12162" y="3805"/>
                        <a:pt x="12319" y="3647"/>
                      </a:cubicBezTo>
                      <a:cubicBezTo>
                        <a:pt x="12477" y="3490"/>
                        <a:pt x="12477" y="3238"/>
                        <a:pt x="12319" y="3080"/>
                      </a:cubicBezTo>
                      <a:lnTo>
                        <a:pt x="11154" y="1883"/>
                      </a:lnTo>
                      <a:cubicBezTo>
                        <a:pt x="11075" y="1804"/>
                        <a:pt x="10964" y="1765"/>
                        <a:pt x="10854" y="1765"/>
                      </a:cubicBezTo>
                      <a:cubicBezTo>
                        <a:pt x="10744" y="1765"/>
                        <a:pt x="10634" y="1804"/>
                        <a:pt x="10555" y="1883"/>
                      </a:cubicBezTo>
                      <a:cubicBezTo>
                        <a:pt x="10476" y="1962"/>
                        <a:pt x="10366" y="2001"/>
                        <a:pt x="10256" y="2001"/>
                      </a:cubicBezTo>
                      <a:cubicBezTo>
                        <a:pt x="10145" y="2001"/>
                        <a:pt x="10035" y="1962"/>
                        <a:pt x="9956" y="1883"/>
                      </a:cubicBezTo>
                      <a:cubicBezTo>
                        <a:pt x="9799" y="1725"/>
                        <a:pt x="9799" y="1442"/>
                        <a:pt x="9956" y="1284"/>
                      </a:cubicBezTo>
                      <a:cubicBezTo>
                        <a:pt x="10114" y="1127"/>
                        <a:pt x="10114" y="875"/>
                        <a:pt x="9956" y="717"/>
                      </a:cubicBezTo>
                      <a:lnTo>
                        <a:pt x="9389" y="119"/>
                      </a:lnTo>
                      <a:cubicBezTo>
                        <a:pt x="9295" y="40"/>
                        <a:pt x="9184" y="0"/>
                        <a:pt x="9078" y="0"/>
                      </a:cubicBezTo>
                      <a:cubicBezTo>
                        <a:pt x="8972" y="0"/>
                        <a:pt x="8869" y="40"/>
                        <a:pt x="8791" y="119"/>
                      </a:cubicBezTo>
                      <a:cubicBezTo>
                        <a:pt x="8712" y="197"/>
                        <a:pt x="8602" y="237"/>
                        <a:pt x="8491" y="237"/>
                      </a:cubicBezTo>
                      <a:cubicBezTo>
                        <a:pt x="8381" y="237"/>
                        <a:pt x="8271" y="197"/>
                        <a:pt x="8192" y="119"/>
                      </a:cubicBezTo>
                      <a:cubicBezTo>
                        <a:pt x="8113" y="40"/>
                        <a:pt x="8003" y="0"/>
                        <a:pt x="7893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7"/>
                <p:cNvSpPr/>
                <p:nvPr/>
              </p:nvSpPr>
              <p:spPr>
                <a:xfrm>
                  <a:off x="-12466275" y="2586350"/>
                  <a:ext cx="37850" cy="35850"/>
                </a:xfrm>
                <a:custGeom>
                  <a:rect b="b" l="l" r="r" t="t"/>
                  <a:pathLst>
                    <a:path extrusionOk="0" h="1434" w="1514">
                      <a:moveTo>
                        <a:pt x="458" y="0"/>
                      </a:moveTo>
                      <a:cubicBezTo>
                        <a:pt x="348" y="0"/>
                        <a:pt x="237" y="40"/>
                        <a:pt x="159" y="119"/>
                      </a:cubicBezTo>
                      <a:cubicBezTo>
                        <a:pt x="1" y="276"/>
                        <a:pt x="1" y="560"/>
                        <a:pt x="159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1" y="1434"/>
                      </a:cubicBezTo>
                      <a:cubicBezTo>
                        <a:pt x="1143" y="1434"/>
                        <a:pt x="1245" y="1395"/>
                        <a:pt x="1324" y="1316"/>
                      </a:cubicBezTo>
                      <a:cubicBezTo>
                        <a:pt x="1513" y="1158"/>
                        <a:pt x="1513" y="875"/>
                        <a:pt x="1324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7"/>
                <p:cNvSpPr/>
                <p:nvPr/>
              </p:nvSpPr>
              <p:spPr>
                <a:xfrm>
                  <a:off x="-12422950" y="2630450"/>
                  <a:ext cx="37825" cy="35875"/>
                </a:xfrm>
                <a:custGeom>
                  <a:rect b="b" l="l" r="r" t="t"/>
                  <a:pathLst>
                    <a:path extrusionOk="0" h="1435" w="1513">
                      <a:moveTo>
                        <a:pt x="458" y="1"/>
                      </a:moveTo>
                      <a:cubicBezTo>
                        <a:pt x="347" y="1"/>
                        <a:pt x="237" y="40"/>
                        <a:pt x="158" y="119"/>
                      </a:cubicBezTo>
                      <a:cubicBezTo>
                        <a:pt x="1" y="276"/>
                        <a:pt x="1" y="560"/>
                        <a:pt x="158" y="717"/>
                      </a:cubicBezTo>
                      <a:lnTo>
                        <a:pt x="757" y="1316"/>
                      </a:lnTo>
                      <a:cubicBezTo>
                        <a:pt x="836" y="1395"/>
                        <a:pt x="938" y="1434"/>
                        <a:pt x="1044" y="1434"/>
                      </a:cubicBezTo>
                      <a:cubicBezTo>
                        <a:pt x="1151" y="1434"/>
                        <a:pt x="1261" y="1395"/>
                        <a:pt x="1355" y="1316"/>
                      </a:cubicBezTo>
                      <a:cubicBezTo>
                        <a:pt x="1513" y="1159"/>
                        <a:pt x="1513" y="875"/>
                        <a:pt x="1355" y="717"/>
                      </a:cubicBezTo>
                      <a:lnTo>
                        <a:pt x="757" y="119"/>
                      </a:lnTo>
                      <a:cubicBezTo>
                        <a:pt x="678" y="40"/>
                        <a:pt x="568" y="1"/>
                        <a:pt x="458" y="1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7"/>
                <p:cNvSpPr/>
                <p:nvPr/>
              </p:nvSpPr>
              <p:spPr>
                <a:xfrm>
                  <a:off x="-12591500" y="2644250"/>
                  <a:ext cx="192200" cy="142975"/>
                </a:xfrm>
                <a:custGeom>
                  <a:rect b="b" l="l" r="r" t="t"/>
                  <a:pathLst>
                    <a:path extrusionOk="0" h="5719" w="7688">
                      <a:moveTo>
                        <a:pt x="1371" y="1780"/>
                      </a:moveTo>
                      <a:cubicBezTo>
                        <a:pt x="1481" y="1780"/>
                        <a:pt x="1592" y="1819"/>
                        <a:pt x="1670" y="1898"/>
                      </a:cubicBezTo>
                      <a:cubicBezTo>
                        <a:pt x="1828" y="2056"/>
                        <a:pt x="1828" y="2339"/>
                        <a:pt x="1670" y="2497"/>
                      </a:cubicBezTo>
                      <a:cubicBezTo>
                        <a:pt x="1592" y="2576"/>
                        <a:pt x="1481" y="2615"/>
                        <a:pt x="1371" y="2615"/>
                      </a:cubicBezTo>
                      <a:cubicBezTo>
                        <a:pt x="1261" y="2615"/>
                        <a:pt x="1151" y="2576"/>
                        <a:pt x="1072" y="2497"/>
                      </a:cubicBezTo>
                      <a:cubicBezTo>
                        <a:pt x="914" y="2339"/>
                        <a:pt x="914" y="2056"/>
                        <a:pt x="1072" y="1898"/>
                      </a:cubicBezTo>
                      <a:cubicBezTo>
                        <a:pt x="1151" y="1819"/>
                        <a:pt x="1261" y="1780"/>
                        <a:pt x="1371" y="1780"/>
                      </a:cubicBezTo>
                      <a:close/>
                      <a:moveTo>
                        <a:pt x="4317" y="985"/>
                      </a:moveTo>
                      <a:lnTo>
                        <a:pt x="6522" y="2308"/>
                      </a:lnTo>
                      <a:lnTo>
                        <a:pt x="5955" y="2843"/>
                      </a:lnTo>
                      <a:lnTo>
                        <a:pt x="3750" y="1552"/>
                      </a:lnTo>
                      <a:lnTo>
                        <a:pt x="4317" y="985"/>
                      </a:lnTo>
                      <a:close/>
                      <a:moveTo>
                        <a:pt x="3687" y="4111"/>
                      </a:moveTo>
                      <a:cubicBezTo>
                        <a:pt x="3789" y="4111"/>
                        <a:pt x="3892" y="4151"/>
                        <a:pt x="3970" y="4230"/>
                      </a:cubicBezTo>
                      <a:cubicBezTo>
                        <a:pt x="4159" y="4387"/>
                        <a:pt x="4159" y="4671"/>
                        <a:pt x="3970" y="4828"/>
                      </a:cubicBezTo>
                      <a:cubicBezTo>
                        <a:pt x="3892" y="4907"/>
                        <a:pt x="3789" y="4946"/>
                        <a:pt x="3687" y="4946"/>
                      </a:cubicBezTo>
                      <a:cubicBezTo>
                        <a:pt x="3584" y="4946"/>
                        <a:pt x="3482" y="4907"/>
                        <a:pt x="3403" y="4828"/>
                      </a:cubicBezTo>
                      <a:cubicBezTo>
                        <a:pt x="3246" y="4671"/>
                        <a:pt x="3246" y="4387"/>
                        <a:pt x="3403" y="4230"/>
                      </a:cubicBezTo>
                      <a:cubicBezTo>
                        <a:pt x="3482" y="4151"/>
                        <a:pt x="3584" y="4111"/>
                        <a:pt x="3687" y="4111"/>
                      </a:cubicBezTo>
                      <a:close/>
                      <a:moveTo>
                        <a:pt x="4302" y="0"/>
                      </a:moveTo>
                      <a:cubicBezTo>
                        <a:pt x="4187" y="0"/>
                        <a:pt x="4067" y="37"/>
                        <a:pt x="3970" y="134"/>
                      </a:cubicBezTo>
                      <a:lnTo>
                        <a:pt x="2490" y="1615"/>
                      </a:lnTo>
                      <a:lnTo>
                        <a:pt x="2269" y="1268"/>
                      </a:lnTo>
                      <a:cubicBezTo>
                        <a:pt x="2033" y="1032"/>
                        <a:pt x="1718" y="914"/>
                        <a:pt x="1395" y="914"/>
                      </a:cubicBezTo>
                      <a:cubicBezTo>
                        <a:pt x="1072" y="914"/>
                        <a:pt x="741" y="1032"/>
                        <a:pt x="473" y="1268"/>
                      </a:cubicBezTo>
                      <a:cubicBezTo>
                        <a:pt x="1" y="1741"/>
                        <a:pt x="1" y="2528"/>
                        <a:pt x="473" y="3032"/>
                      </a:cubicBezTo>
                      <a:cubicBezTo>
                        <a:pt x="710" y="3269"/>
                        <a:pt x="1025" y="3387"/>
                        <a:pt x="1348" y="3387"/>
                      </a:cubicBezTo>
                      <a:cubicBezTo>
                        <a:pt x="1670" y="3387"/>
                        <a:pt x="2001" y="3269"/>
                        <a:pt x="2269" y="3032"/>
                      </a:cubicBezTo>
                      <a:lnTo>
                        <a:pt x="3214" y="2087"/>
                      </a:lnTo>
                      <a:lnTo>
                        <a:pt x="5420" y="3410"/>
                      </a:lnTo>
                      <a:lnTo>
                        <a:pt x="4852" y="3946"/>
                      </a:lnTo>
                      <a:lnTo>
                        <a:pt x="4632" y="3600"/>
                      </a:lnTo>
                      <a:cubicBezTo>
                        <a:pt x="4396" y="3363"/>
                        <a:pt x="4081" y="3245"/>
                        <a:pt x="3758" y="3245"/>
                      </a:cubicBezTo>
                      <a:cubicBezTo>
                        <a:pt x="3435" y="3245"/>
                        <a:pt x="3104" y="3363"/>
                        <a:pt x="2836" y="3600"/>
                      </a:cubicBezTo>
                      <a:cubicBezTo>
                        <a:pt x="2364" y="4072"/>
                        <a:pt x="2364" y="4860"/>
                        <a:pt x="2836" y="5364"/>
                      </a:cubicBezTo>
                      <a:cubicBezTo>
                        <a:pt x="3072" y="5600"/>
                        <a:pt x="3387" y="5718"/>
                        <a:pt x="3710" y="5718"/>
                      </a:cubicBezTo>
                      <a:cubicBezTo>
                        <a:pt x="4033" y="5718"/>
                        <a:pt x="4364" y="5600"/>
                        <a:pt x="4632" y="5364"/>
                      </a:cubicBezTo>
                      <a:lnTo>
                        <a:pt x="7530" y="2465"/>
                      </a:lnTo>
                      <a:cubicBezTo>
                        <a:pt x="7688" y="2308"/>
                        <a:pt x="7656" y="1993"/>
                        <a:pt x="7404" y="1835"/>
                      </a:cubicBezTo>
                      <a:lnTo>
                        <a:pt x="4506" y="39"/>
                      </a:lnTo>
                      <a:cubicBezTo>
                        <a:pt x="4445" y="15"/>
                        <a:pt x="4374" y="0"/>
                        <a:pt x="4302" y="0"/>
                      </a:cubicBezTo>
                      <a:close/>
                    </a:path>
                  </a:pathLst>
                </a:custGeom>
                <a:solidFill>
                  <a:srgbClr val="7337D4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8" name="Google Shape;318;p27"/>
            <p:cNvGrpSpPr/>
            <p:nvPr/>
          </p:nvGrpSpPr>
          <p:grpSpPr>
            <a:xfrm>
              <a:off x="2393800" y="3755900"/>
              <a:ext cx="1578350" cy="72900"/>
              <a:chOff x="2066900" y="3755900"/>
              <a:chExt cx="1578350" cy="72900"/>
            </a:xfrm>
          </p:grpSpPr>
          <p:sp>
            <p:nvSpPr>
              <p:cNvPr id="319" name="Google Shape;319;p27"/>
              <p:cNvSpPr/>
              <p:nvPr/>
            </p:nvSpPr>
            <p:spPr>
              <a:xfrm>
                <a:off x="20669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7"/>
              <p:cNvSpPr/>
              <p:nvPr/>
            </p:nvSpPr>
            <p:spPr>
              <a:xfrm>
                <a:off x="22326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7"/>
              <p:cNvSpPr/>
              <p:nvPr/>
            </p:nvSpPr>
            <p:spPr>
              <a:xfrm>
                <a:off x="239835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7"/>
              <p:cNvSpPr/>
              <p:nvPr/>
            </p:nvSpPr>
            <p:spPr>
              <a:xfrm>
                <a:off x="256407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7"/>
              <p:cNvSpPr/>
              <p:nvPr/>
            </p:nvSpPr>
            <p:spPr>
              <a:xfrm>
                <a:off x="27298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>
                <a:off x="28955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7"/>
              <p:cNvSpPr/>
              <p:nvPr/>
            </p:nvSpPr>
            <p:spPr>
              <a:xfrm>
                <a:off x="30612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7"/>
              <p:cNvSpPr/>
              <p:nvPr/>
            </p:nvSpPr>
            <p:spPr>
              <a:xfrm>
                <a:off x="32269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7"/>
              <p:cNvSpPr/>
              <p:nvPr/>
            </p:nvSpPr>
            <p:spPr>
              <a:xfrm>
                <a:off x="33927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7"/>
              <p:cNvSpPr/>
              <p:nvPr/>
            </p:nvSpPr>
            <p:spPr>
              <a:xfrm>
                <a:off x="35723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9" name="Google Shape;329;p27"/>
          <p:cNvGrpSpPr/>
          <p:nvPr/>
        </p:nvGrpSpPr>
        <p:grpSpPr>
          <a:xfrm>
            <a:off x="10234800" y="7151200"/>
            <a:ext cx="4430250" cy="867000"/>
            <a:chOff x="5117400" y="3575600"/>
            <a:chExt cx="2215125" cy="433500"/>
          </a:xfrm>
        </p:grpSpPr>
        <p:sp>
          <p:nvSpPr>
            <p:cNvPr id="330" name="Google Shape;330;p27"/>
            <p:cNvSpPr/>
            <p:nvPr/>
          </p:nvSpPr>
          <p:spPr>
            <a:xfrm>
              <a:off x="5117400" y="3575600"/>
              <a:ext cx="433500" cy="4335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5204963" y="3664936"/>
              <a:ext cx="258396" cy="254835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5347086" y="3729846"/>
              <a:ext cx="49783" cy="46499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11E4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5768100" y="3755900"/>
              <a:ext cx="1564425" cy="72900"/>
              <a:chOff x="5441200" y="3755900"/>
              <a:chExt cx="1564425" cy="729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7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7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7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7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7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64355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7"/>
              <p:cNvSpPr/>
              <p:nvPr/>
            </p:nvSpPr>
            <p:spPr>
              <a:xfrm>
                <a:off x="66012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7"/>
              <p:cNvSpPr/>
              <p:nvPr/>
            </p:nvSpPr>
            <p:spPr>
              <a:xfrm>
                <a:off x="67670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343" name="Google Shape;343;p27"/>
              <p:cNvSpPr/>
              <p:nvPr/>
            </p:nvSpPr>
            <p:spPr>
              <a:xfrm>
                <a:off x="69327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344" name="Google Shape;344;p27"/>
          <p:cNvGrpSpPr/>
          <p:nvPr/>
        </p:nvGrpSpPr>
        <p:grpSpPr>
          <a:xfrm>
            <a:off x="10234800" y="8489650"/>
            <a:ext cx="4430250" cy="867000"/>
            <a:chOff x="5117400" y="4244825"/>
            <a:chExt cx="2215125" cy="433500"/>
          </a:xfrm>
        </p:grpSpPr>
        <p:sp>
          <p:nvSpPr>
            <p:cNvPr id="345" name="Google Shape;345;p27"/>
            <p:cNvSpPr/>
            <p:nvPr/>
          </p:nvSpPr>
          <p:spPr>
            <a:xfrm>
              <a:off x="5117400" y="4244825"/>
              <a:ext cx="433500" cy="4335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5202622" y="4345850"/>
              <a:ext cx="263077" cy="231458"/>
              <a:chOff x="-46772025" y="2350650"/>
              <a:chExt cx="300900" cy="264675"/>
            </a:xfrm>
          </p:grpSpPr>
          <p:sp>
            <p:nvSpPr>
              <p:cNvPr id="347" name="Google Shape;347;p27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rect b="b" l="l" r="r" t="t"/>
                <a:pathLst>
                  <a:path extrusionOk="0" h="10587" w="12036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7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rect b="b" l="l" r="r" t="t"/>
                <a:pathLst>
                  <a:path extrusionOk="0" h="4916" w="3687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" name="Google Shape;349;p27"/>
            <p:cNvGrpSpPr/>
            <p:nvPr/>
          </p:nvGrpSpPr>
          <p:grpSpPr>
            <a:xfrm>
              <a:off x="5768100" y="4444238"/>
              <a:ext cx="1564425" cy="72900"/>
              <a:chOff x="5441200" y="4444238"/>
              <a:chExt cx="1564425" cy="72900"/>
            </a:xfrm>
          </p:grpSpPr>
          <p:sp>
            <p:nvSpPr>
              <p:cNvPr id="350" name="Google Shape;350;p27"/>
              <p:cNvSpPr/>
              <p:nvPr/>
            </p:nvSpPr>
            <p:spPr>
              <a:xfrm>
                <a:off x="54412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7"/>
              <p:cNvSpPr/>
              <p:nvPr/>
            </p:nvSpPr>
            <p:spPr>
              <a:xfrm>
                <a:off x="56069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7"/>
              <p:cNvSpPr/>
              <p:nvPr/>
            </p:nvSpPr>
            <p:spPr>
              <a:xfrm>
                <a:off x="57726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7"/>
              <p:cNvSpPr/>
              <p:nvPr/>
            </p:nvSpPr>
            <p:spPr>
              <a:xfrm>
                <a:off x="59383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7"/>
              <p:cNvSpPr/>
              <p:nvPr/>
            </p:nvSpPr>
            <p:spPr>
              <a:xfrm>
                <a:off x="610410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7"/>
              <p:cNvSpPr/>
              <p:nvPr/>
            </p:nvSpPr>
            <p:spPr>
              <a:xfrm>
                <a:off x="626982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7"/>
              <p:cNvSpPr/>
              <p:nvPr/>
            </p:nvSpPr>
            <p:spPr>
              <a:xfrm>
                <a:off x="6435550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7"/>
              <p:cNvSpPr/>
              <p:nvPr/>
            </p:nvSpPr>
            <p:spPr>
              <a:xfrm>
                <a:off x="6601275" y="4444238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7"/>
              <p:cNvSpPr/>
              <p:nvPr/>
            </p:nvSpPr>
            <p:spPr>
              <a:xfrm>
                <a:off x="6767000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7"/>
              <p:cNvSpPr/>
              <p:nvPr/>
            </p:nvSpPr>
            <p:spPr>
              <a:xfrm>
                <a:off x="6932725" y="4444238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60" name="Google Shape;360;p2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50250" y="2804150"/>
            <a:ext cx="8104151" cy="3110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7"/>
          <p:cNvSpPr txBox="1"/>
          <p:nvPr/>
        </p:nvSpPr>
        <p:spPr>
          <a:xfrm>
            <a:off x="10234800" y="5833200"/>
            <a:ext cx="60306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TOP SOCIAL NETWORKING SITES</a:t>
            </a:r>
            <a:endParaRPr/>
          </a:p>
        </p:txBody>
      </p:sp>
      <p:sp>
        <p:nvSpPr>
          <p:cNvPr id="367" name="Google Shape;367;p28"/>
          <p:cNvSpPr txBox="1"/>
          <p:nvPr>
            <p:ph idx="4294967295" type="ctrTitle"/>
          </p:nvPr>
        </p:nvSpPr>
        <p:spPr>
          <a:xfrm>
            <a:off x="8127900" y="3325450"/>
            <a:ext cx="2641800" cy="1501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90%</a:t>
            </a:r>
            <a:endParaRPr sz="6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68" name="Google Shape;368;p28"/>
          <p:cNvSpPr txBox="1"/>
          <p:nvPr>
            <p:ph idx="4294967295" type="ctrTitle"/>
          </p:nvPr>
        </p:nvSpPr>
        <p:spPr>
          <a:xfrm>
            <a:off x="4701600" y="3325450"/>
            <a:ext cx="2641800" cy="1501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70%</a:t>
            </a:r>
            <a:endParaRPr sz="6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69" name="Google Shape;369;p28"/>
          <p:cNvSpPr txBox="1"/>
          <p:nvPr>
            <p:ph idx="4294967295" type="ctrTitle"/>
          </p:nvPr>
        </p:nvSpPr>
        <p:spPr>
          <a:xfrm>
            <a:off x="11338200" y="3325450"/>
            <a:ext cx="2641800" cy="1501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40%</a:t>
            </a:r>
            <a:endParaRPr sz="6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70" name="Google Shape;370;p28"/>
          <p:cNvGrpSpPr/>
          <p:nvPr/>
        </p:nvGrpSpPr>
        <p:grpSpPr>
          <a:xfrm>
            <a:off x="4895700" y="4814050"/>
            <a:ext cx="2308200" cy="3438600"/>
            <a:chOff x="2295450" y="2254625"/>
            <a:chExt cx="1154100" cy="1719300"/>
          </a:xfrm>
        </p:grpSpPr>
        <p:sp>
          <p:nvSpPr>
            <p:cNvPr id="371" name="Google Shape;371;p28"/>
            <p:cNvSpPr/>
            <p:nvPr/>
          </p:nvSpPr>
          <p:spPr>
            <a:xfrm>
              <a:off x="2295450" y="2847125"/>
              <a:ext cx="1126800" cy="1126800"/>
            </a:xfrm>
            <a:prstGeom prst="ellipse">
              <a:avLst/>
            </a:prstGeom>
            <a:solidFill>
              <a:srgbClr val="E613D5">
                <a:alpha val="35380"/>
              </a:srgbClr>
            </a:solidFill>
            <a:ln cap="flat" cmpd="sng" w="19050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2" name="Google Shape;372;p28"/>
            <p:cNvCxnSpPr>
              <a:stCxn id="371" idx="0"/>
            </p:cNvCxnSpPr>
            <p:nvPr/>
          </p:nvCxnSpPr>
          <p:spPr>
            <a:xfrm rot="10800000">
              <a:off x="2858850" y="2254625"/>
              <a:ext cx="0" cy="59250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28"/>
            <p:cNvCxnSpPr/>
            <p:nvPr/>
          </p:nvCxnSpPr>
          <p:spPr>
            <a:xfrm>
              <a:off x="2301750" y="2261225"/>
              <a:ext cx="1147800" cy="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4" name="Google Shape;374;p28"/>
          <p:cNvGrpSpPr/>
          <p:nvPr/>
        </p:nvGrpSpPr>
        <p:grpSpPr>
          <a:xfrm>
            <a:off x="8127900" y="4827250"/>
            <a:ext cx="2653200" cy="3619500"/>
            <a:chOff x="3911550" y="2261225"/>
            <a:chExt cx="1326600" cy="1809750"/>
          </a:xfrm>
        </p:grpSpPr>
        <p:sp>
          <p:nvSpPr>
            <p:cNvPr id="375" name="Google Shape;375;p28"/>
            <p:cNvSpPr/>
            <p:nvPr/>
          </p:nvSpPr>
          <p:spPr>
            <a:xfrm>
              <a:off x="3911550" y="2750075"/>
              <a:ext cx="1320900" cy="1320900"/>
            </a:xfrm>
            <a:prstGeom prst="ellipse">
              <a:avLst/>
            </a:prstGeom>
            <a:solidFill>
              <a:srgbClr val="10D6B6">
                <a:alpha val="70590"/>
              </a:srgbClr>
            </a:solidFill>
            <a:ln cap="flat" cmpd="sng" w="19050">
              <a:solidFill>
                <a:srgbClr val="11E4C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6" name="Google Shape;376;p28"/>
            <p:cNvCxnSpPr>
              <a:stCxn id="375" idx="0"/>
            </p:cNvCxnSpPr>
            <p:nvPr/>
          </p:nvCxnSpPr>
          <p:spPr>
            <a:xfrm rot="10800000">
              <a:off x="4572000" y="2261375"/>
              <a:ext cx="0" cy="488700"/>
            </a:xfrm>
            <a:prstGeom prst="straightConnector1">
              <a:avLst/>
            </a:prstGeom>
            <a:noFill/>
            <a:ln cap="flat" cmpd="sng" w="19050">
              <a:solidFill>
                <a:srgbClr val="11E4C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" name="Google Shape;377;p28"/>
            <p:cNvCxnSpPr/>
            <p:nvPr/>
          </p:nvCxnSpPr>
          <p:spPr>
            <a:xfrm>
              <a:off x="3921750" y="2261225"/>
              <a:ext cx="1316400" cy="0"/>
            </a:xfrm>
            <a:prstGeom prst="straightConnector1">
              <a:avLst/>
            </a:prstGeom>
            <a:noFill/>
            <a:ln cap="flat" cmpd="sng" w="19050">
              <a:solidFill>
                <a:srgbClr val="11E4C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8" name="Google Shape;378;p28"/>
          <p:cNvGrpSpPr/>
          <p:nvPr/>
        </p:nvGrpSpPr>
        <p:grpSpPr>
          <a:xfrm>
            <a:off x="11779800" y="4813750"/>
            <a:ext cx="1755000" cy="3163800"/>
            <a:chOff x="5737500" y="2254475"/>
            <a:chExt cx="877500" cy="1581900"/>
          </a:xfrm>
        </p:grpSpPr>
        <p:sp>
          <p:nvSpPr>
            <p:cNvPr id="379" name="Google Shape;379;p28"/>
            <p:cNvSpPr/>
            <p:nvPr/>
          </p:nvSpPr>
          <p:spPr>
            <a:xfrm>
              <a:off x="5751300" y="2984675"/>
              <a:ext cx="851700" cy="851700"/>
            </a:xfrm>
            <a:prstGeom prst="ellipse">
              <a:avLst/>
            </a:prstGeom>
            <a:solidFill>
              <a:srgbClr val="00FFFF">
                <a:alpha val="27309"/>
              </a:srgbClr>
            </a:solidFill>
            <a:ln cap="flat" cmpd="sng" w="19050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0" name="Google Shape;380;p28"/>
            <p:cNvCxnSpPr>
              <a:stCxn id="379" idx="0"/>
            </p:cNvCxnSpPr>
            <p:nvPr/>
          </p:nvCxnSpPr>
          <p:spPr>
            <a:xfrm rot="10800000">
              <a:off x="6177150" y="2254475"/>
              <a:ext cx="0" cy="73020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28"/>
            <p:cNvCxnSpPr/>
            <p:nvPr/>
          </p:nvCxnSpPr>
          <p:spPr>
            <a:xfrm>
              <a:off x="5737500" y="2261225"/>
              <a:ext cx="877500" cy="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2" name="Google Shape;382;p28"/>
          <p:cNvSpPr/>
          <p:nvPr/>
        </p:nvSpPr>
        <p:spPr>
          <a:xfrm>
            <a:off x="5741818" y="6857795"/>
            <a:ext cx="561375" cy="536115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8"/>
          <p:cNvSpPr/>
          <p:nvPr/>
        </p:nvSpPr>
        <p:spPr>
          <a:xfrm>
            <a:off x="12347107" y="6910625"/>
            <a:ext cx="624010" cy="430483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8"/>
          <p:cNvSpPr/>
          <p:nvPr/>
        </p:nvSpPr>
        <p:spPr>
          <a:xfrm>
            <a:off x="9247921" y="6694146"/>
            <a:ext cx="401684" cy="863428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29"/>
          <p:cNvGrpSpPr/>
          <p:nvPr/>
        </p:nvGrpSpPr>
        <p:grpSpPr>
          <a:xfrm>
            <a:off x="6467300" y="3074275"/>
            <a:ext cx="5353200" cy="5353200"/>
            <a:chOff x="3233650" y="1537138"/>
            <a:chExt cx="2676600" cy="2676600"/>
          </a:xfrm>
        </p:grpSpPr>
        <p:sp>
          <p:nvSpPr>
            <p:cNvPr id="390" name="Google Shape;390;p29"/>
            <p:cNvSpPr/>
            <p:nvPr/>
          </p:nvSpPr>
          <p:spPr>
            <a:xfrm>
              <a:off x="3233650" y="1537138"/>
              <a:ext cx="2676600" cy="2676600"/>
            </a:xfrm>
            <a:prstGeom prst="ellipse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1" name="Google Shape;391;p29"/>
            <p:cNvGrpSpPr/>
            <p:nvPr/>
          </p:nvGrpSpPr>
          <p:grpSpPr>
            <a:xfrm>
              <a:off x="3352340" y="1654937"/>
              <a:ext cx="2440068" cy="2440853"/>
              <a:chOff x="3223751" y="1676826"/>
              <a:chExt cx="2396452" cy="2397223"/>
            </a:xfrm>
          </p:grpSpPr>
          <p:sp>
            <p:nvSpPr>
              <p:cNvPr id="392" name="Google Shape;392;p29"/>
              <p:cNvSpPr/>
              <p:nvPr/>
            </p:nvSpPr>
            <p:spPr>
              <a:xfrm rot="10751855">
                <a:off x="3247728" y="2883619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 cap="flat" cmpd="sng" w="9525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9"/>
              <p:cNvSpPr/>
              <p:nvPr/>
            </p:nvSpPr>
            <p:spPr>
              <a:xfrm rot="-48145">
                <a:off x="4413209" y="1685046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 cap="flat" cmpd="sng" w="952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9"/>
              <p:cNvSpPr/>
              <p:nvPr/>
            </p:nvSpPr>
            <p:spPr>
              <a:xfrm rot="-5448145">
                <a:off x="3231971" y="1700737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7337D4"/>
              </a:solidFill>
              <a:ln cap="flat" cmpd="sng" w="952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29"/>
              <p:cNvSpPr/>
              <p:nvPr/>
            </p:nvSpPr>
            <p:spPr>
              <a:xfrm rot="5351855">
                <a:off x="4429772" y="2867055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E613D5"/>
              </a:solidFill>
              <a:ln cap="flat" cmpd="sng" w="9525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" name="Google Shape;396;p29"/>
            <p:cNvSpPr/>
            <p:nvPr/>
          </p:nvSpPr>
          <p:spPr>
            <a:xfrm>
              <a:off x="3600125" y="1903625"/>
              <a:ext cx="1943400" cy="1943400"/>
            </a:xfrm>
            <a:prstGeom prst="ellipse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29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BUYER PERSONA</a:t>
            </a:r>
            <a:endParaRPr/>
          </a:p>
        </p:txBody>
      </p:sp>
      <p:cxnSp>
        <p:nvCxnSpPr>
          <p:cNvPr id="398" name="Google Shape;398;p29"/>
          <p:cNvCxnSpPr>
            <a:stCxn id="390" idx="6"/>
          </p:cNvCxnSpPr>
          <p:nvPr/>
        </p:nvCxnSpPr>
        <p:spPr>
          <a:xfrm flipH="1" rot="10800000">
            <a:off x="11820500" y="5741275"/>
            <a:ext cx="6562800" cy="9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9"/>
          <p:cNvCxnSpPr>
            <a:endCxn id="390" idx="2"/>
          </p:cNvCxnSpPr>
          <p:nvPr/>
        </p:nvCxnSpPr>
        <p:spPr>
          <a:xfrm>
            <a:off x="-95500" y="5741275"/>
            <a:ext cx="6562800" cy="9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0" name="Google Shape;400;p29"/>
          <p:cNvGrpSpPr/>
          <p:nvPr/>
        </p:nvGrpSpPr>
        <p:grpSpPr>
          <a:xfrm>
            <a:off x="8589467" y="5181364"/>
            <a:ext cx="1128190" cy="1122580"/>
            <a:chOff x="-55620175" y="2686900"/>
            <a:chExt cx="319800" cy="318300"/>
          </a:xfrm>
        </p:grpSpPr>
        <p:sp>
          <p:nvSpPr>
            <p:cNvPr id="401" name="Google Shape;401;p29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29"/>
          <p:cNvGrpSpPr/>
          <p:nvPr/>
        </p:nvGrpSpPr>
        <p:grpSpPr>
          <a:xfrm>
            <a:off x="2931925" y="6209621"/>
            <a:ext cx="2929325" cy="2160745"/>
            <a:chOff x="1465963" y="3104811"/>
            <a:chExt cx="1464663" cy="1080373"/>
          </a:xfrm>
        </p:grpSpPr>
        <p:grpSp>
          <p:nvGrpSpPr>
            <p:cNvPr id="406" name="Google Shape;406;p29"/>
            <p:cNvGrpSpPr/>
            <p:nvPr/>
          </p:nvGrpSpPr>
          <p:grpSpPr>
            <a:xfrm>
              <a:off x="2029100" y="3195775"/>
              <a:ext cx="901525" cy="72900"/>
              <a:chOff x="5441200" y="3755900"/>
              <a:chExt cx="901525" cy="72900"/>
            </a:xfrm>
          </p:grpSpPr>
          <p:sp>
            <p:nvSpPr>
              <p:cNvPr id="407" name="Google Shape;407;p29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9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9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9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9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9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3" name="Google Shape;413;p29"/>
            <p:cNvSpPr/>
            <p:nvPr/>
          </p:nvSpPr>
          <p:spPr>
            <a:xfrm>
              <a:off x="1465963" y="3104811"/>
              <a:ext cx="258396" cy="254835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grpSp>
          <p:nvGrpSpPr>
            <p:cNvPr id="414" name="Google Shape;414;p29"/>
            <p:cNvGrpSpPr/>
            <p:nvPr/>
          </p:nvGrpSpPr>
          <p:grpSpPr>
            <a:xfrm>
              <a:off x="1480022" y="3953725"/>
              <a:ext cx="263077" cy="231458"/>
              <a:chOff x="-46772025" y="2350650"/>
              <a:chExt cx="300900" cy="264675"/>
            </a:xfrm>
          </p:grpSpPr>
          <p:sp>
            <p:nvSpPr>
              <p:cNvPr id="415" name="Google Shape;415;p29"/>
              <p:cNvSpPr/>
              <p:nvPr/>
            </p:nvSpPr>
            <p:spPr>
              <a:xfrm>
                <a:off x="-46772025" y="2350650"/>
                <a:ext cx="300900" cy="264675"/>
              </a:xfrm>
              <a:custGeom>
                <a:rect b="b" l="l" r="r" t="t"/>
                <a:pathLst>
                  <a:path extrusionOk="0" h="10587" w="12036">
                    <a:moveTo>
                      <a:pt x="6050" y="820"/>
                    </a:moveTo>
                    <a:cubicBezTo>
                      <a:pt x="7184" y="820"/>
                      <a:pt x="8287" y="1229"/>
                      <a:pt x="9169" y="1985"/>
                    </a:cubicBezTo>
                    <a:cubicBezTo>
                      <a:pt x="9326" y="2111"/>
                      <a:pt x="9326" y="2332"/>
                      <a:pt x="9169" y="2458"/>
                    </a:cubicBezTo>
                    <a:lnTo>
                      <a:pt x="9137" y="2490"/>
                    </a:lnTo>
                    <a:cubicBezTo>
                      <a:pt x="9064" y="2533"/>
                      <a:pt x="8978" y="2557"/>
                      <a:pt x="8896" y="2557"/>
                    </a:cubicBezTo>
                    <a:cubicBezTo>
                      <a:pt x="8802" y="2557"/>
                      <a:pt x="8715" y="2526"/>
                      <a:pt x="8665" y="2458"/>
                    </a:cubicBezTo>
                    <a:cubicBezTo>
                      <a:pt x="7940" y="1828"/>
                      <a:pt x="7027" y="1481"/>
                      <a:pt x="6050" y="1481"/>
                    </a:cubicBezTo>
                    <a:cubicBezTo>
                      <a:pt x="5073" y="1481"/>
                      <a:pt x="4160" y="1828"/>
                      <a:pt x="3466" y="2458"/>
                    </a:cubicBezTo>
                    <a:cubicBezTo>
                      <a:pt x="3378" y="2529"/>
                      <a:pt x="3270" y="2570"/>
                      <a:pt x="3175" y="2570"/>
                    </a:cubicBezTo>
                    <a:cubicBezTo>
                      <a:pt x="3101" y="2570"/>
                      <a:pt x="3035" y="2545"/>
                      <a:pt x="2994" y="2490"/>
                    </a:cubicBezTo>
                    <a:lnTo>
                      <a:pt x="2931" y="2458"/>
                    </a:lnTo>
                    <a:cubicBezTo>
                      <a:pt x="2836" y="2301"/>
                      <a:pt x="2836" y="2111"/>
                      <a:pt x="2931" y="1985"/>
                    </a:cubicBezTo>
                    <a:cubicBezTo>
                      <a:pt x="3782" y="1198"/>
                      <a:pt x="4884" y="820"/>
                      <a:pt x="6050" y="820"/>
                    </a:cubicBezTo>
                    <a:close/>
                    <a:moveTo>
                      <a:pt x="1450" y="7152"/>
                    </a:moveTo>
                    <a:lnTo>
                      <a:pt x="1450" y="9106"/>
                    </a:lnTo>
                    <a:cubicBezTo>
                      <a:pt x="1041" y="9011"/>
                      <a:pt x="726" y="8601"/>
                      <a:pt x="726" y="8129"/>
                    </a:cubicBezTo>
                    <a:cubicBezTo>
                      <a:pt x="726" y="7656"/>
                      <a:pt x="1009" y="7278"/>
                      <a:pt x="1450" y="7152"/>
                    </a:cubicBezTo>
                    <a:close/>
                    <a:moveTo>
                      <a:pt x="10618" y="7152"/>
                    </a:moveTo>
                    <a:cubicBezTo>
                      <a:pt x="11028" y="7310"/>
                      <a:pt x="11343" y="7688"/>
                      <a:pt x="11343" y="8129"/>
                    </a:cubicBezTo>
                    <a:cubicBezTo>
                      <a:pt x="11343" y="8601"/>
                      <a:pt x="11059" y="9011"/>
                      <a:pt x="10618" y="9106"/>
                    </a:cubicBezTo>
                    <a:lnTo>
                      <a:pt x="10618" y="7152"/>
                    </a:lnTo>
                    <a:close/>
                    <a:moveTo>
                      <a:pt x="2521" y="6396"/>
                    </a:moveTo>
                    <a:cubicBezTo>
                      <a:pt x="2710" y="6396"/>
                      <a:pt x="2868" y="6554"/>
                      <a:pt x="2868" y="6743"/>
                    </a:cubicBezTo>
                    <a:lnTo>
                      <a:pt x="2868" y="9547"/>
                    </a:lnTo>
                    <a:cubicBezTo>
                      <a:pt x="2868" y="9736"/>
                      <a:pt x="2710" y="9893"/>
                      <a:pt x="2521" y="9893"/>
                    </a:cubicBezTo>
                    <a:cubicBezTo>
                      <a:pt x="2301" y="9893"/>
                      <a:pt x="2175" y="9736"/>
                      <a:pt x="2175" y="9547"/>
                    </a:cubicBezTo>
                    <a:lnTo>
                      <a:pt x="2175" y="6743"/>
                    </a:lnTo>
                    <a:cubicBezTo>
                      <a:pt x="2175" y="6554"/>
                      <a:pt x="2301" y="6396"/>
                      <a:pt x="2521" y="6396"/>
                    </a:cubicBezTo>
                    <a:close/>
                    <a:moveTo>
                      <a:pt x="9547" y="6396"/>
                    </a:moveTo>
                    <a:cubicBezTo>
                      <a:pt x="9767" y="6396"/>
                      <a:pt x="9925" y="6554"/>
                      <a:pt x="9925" y="6743"/>
                    </a:cubicBezTo>
                    <a:lnTo>
                      <a:pt x="9925" y="9547"/>
                    </a:lnTo>
                    <a:cubicBezTo>
                      <a:pt x="9925" y="9736"/>
                      <a:pt x="9767" y="9893"/>
                      <a:pt x="9547" y="9893"/>
                    </a:cubicBezTo>
                    <a:cubicBezTo>
                      <a:pt x="9358" y="9893"/>
                      <a:pt x="9200" y="9736"/>
                      <a:pt x="9200" y="9547"/>
                    </a:cubicBezTo>
                    <a:lnTo>
                      <a:pt x="9200" y="6743"/>
                    </a:lnTo>
                    <a:cubicBezTo>
                      <a:pt x="9200" y="6554"/>
                      <a:pt x="9358" y="6396"/>
                      <a:pt x="9547" y="6396"/>
                    </a:cubicBezTo>
                    <a:close/>
                    <a:moveTo>
                      <a:pt x="6018" y="1"/>
                    </a:moveTo>
                    <a:cubicBezTo>
                      <a:pt x="4664" y="1"/>
                      <a:pt x="3403" y="473"/>
                      <a:pt x="2427" y="1387"/>
                    </a:cubicBezTo>
                    <a:cubicBezTo>
                      <a:pt x="2080" y="1733"/>
                      <a:pt x="1986" y="2269"/>
                      <a:pt x="2238" y="2679"/>
                    </a:cubicBezTo>
                    <a:cubicBezTo>
                      <a:pt x="1671" y="3435"/>
                      <a:pt x="1419" y="4348"/>
                      <a:pt x="1419" y="5293"/>
                    </a:cubicBezTo>
                    <a:lnTo>
                      <a:pt x="1419" y="6396"/>
                    </a:lnTo>
                    <a:cubicBezTo>
                      <a:pt x="631" y="6554"/>
                      <a:pt x="1" y="7247"/>
                      <a:pt x="1" y="8129"/>
                    </a:cubicBezTo>
                    <a:cubicBezTo>
                      <a:pt x="1" y="8980"/>
                      <a:pt x="631" y="9704"/>
                      <a:pt x="1450" y="9862"/>
                    </a:cubicBezTo>
                    <a:cubicBezTo>
                      <a:pt x="1576" y="10303"/>
                      <a:pt x="1986" y="10586"/>
                      <a:pt x="2427" y="10586"/>
                    </a:cubicBezTo>
                    <a:cubicBezTo>
                      <a:pt x="3025" y="10586"/>
                      <a:pt x="3498" y="10114"/>
                      <a:pt x="3498" y="9515"/>
                    </a:cubicBezTo>
                    <a:lnTo>
                      <a:pt x="3498" y="6711"/>
                    </a:lnTo>
                    <a:cubicBezTo>
                      <a:pt x="3498" y="6113"/>
                      <a:pt x="3025" y="5640"/>
                      <a:pt x="2427" y="5640"/>
                    </a:cubicBezTo>
                    <a:cubicBezTo>
                      <a:pt x="2301" y="5640"/>
                      <a:pt x="2206" y="5703"/>
                      <a:pt x="2080" y="5735"/>
                    </a:cubicBezTo>
                    <a:lnTo>
                      <a:pt x="2080" y="5325"/>
                    </a:lnTo>
                    <a:cubicBezTo>
                      <a:pt x="2080" y="4537"/>
                      <a:pt x="2301" y="3844"/>
                      <a:pt x="2710" y="3214"/>
                    </a:cubicBezTo>
                    <a:cubicBezTo>
                      <a:pt x="2827" y="3263"/>
                      <a:pt x="2948" y="3285"/>
                      <a:pt x="3067" y="3285"/>
                    </a:cubicBezTo>
                    <a:cubicBezTo>
                      <a:pt x="3333" y="3285"/>
                      <a:pt x="3596" y="3177"/>
                      <a:pt x="3813" y="3025"/>
                    </a:cubicBezTo>
                    <a:cubicBezTo>
                      <a:pt x="4412" y="2490"/>
                      <a:pt x="5136" y="2238"/>
                      <a:pt x="5924" y="2238"/>
                    </a:cubicBezTo>
                    <a:cubicBezTo>
                      <a:pt x="6711" y="2238"/>
                      <a:pt x="7499" y="2490"/>
                      <a:pt x="8066" y="3025"/>
                    </a:cubicBezTo>
                    <a:cubicBezTo>
                      <a:pt x="8276" y="3193"/>
                      <a:pt x="8542" y="3291"/>
                      <a:pt x="8799" y="3291"/>
                    </a:cubicBezTo>
                    <a:cubicBezTo>
                      <a:pt x="8927" y="3291"/>
                      <a:pt x="9053" y="3267"/>
                      <a:pt x="9169" y="3214"/>
                    </a:cubicBezTo>
                    <a:cubicBezTo>
                      <a:pt x="9610" y="3844"/>
                      <a:pt x="9799" y="4600"/>
                      <a:pt x="9799" y="5325"/>
                    </a:cubicBezTo>
                    <a:lnTo>
                      <a:pt x="9799" y="5735"/>
                    </a:lnTo>
                    <a:cubicBezTo>
                      <a:pt x="9673" y="5703"/>
                      <a:pt x="9547" y="5640"/>
                      <a:pt x="9452" y="5640"/>
                    </a:cubicBezTo>
                    <a:cubicBezTo>
                      <a:pt x="8854" y="5640"/>
                      <a:pt x="8381" y="6113"/>
                      <a:pt x="8381" y="6711"/>
                    </a:cubicBezTo>
                    <a:lnTo>
                      <a:pt x="8381" y="9515"/>
                    </a:lnTo>
                    <a:cubicBezTo>
                      <a:pt x="8381" y="10114"/>
                      <a:pt x="8854" y="10586"/>
                      <a:pt x="9452" y="10586"/>
                    </a:cubicBezTo>
                    <a:cubicBezTo>
                      <a:pt x="9925" y="10586"/>
                      <a:pt x="10303" y="10271"/>
                      <a:pt x="10429" y="9862"/>
                    </a:cubicBezTo>
                    <a:cubicBezTo>
                      <a:pt x="11406" y="9704"/>
                      <a:pt x="12036" y="9011"/>
                      <a:pt x="12036" y="8129"/>
                    </a:cubicBezTo>
                    <a:cubicBezTo>
                      <a:pt x="12036" y="7278"/>
                      <a:pt x="11437" y="6554"/>
                      <a:pt x="10618" y="6396"/>
                    </a:cubicBezTo>
                    <a:lnTo>
                      <a:pt x="10618" y="5293"/>
                    </a:lnTo>
                    <a:cubicBezTo>
                      <a:pt x="10618" y="4348"/>
                      <a:pt x="10335" y="3435"/>
                      <a:pt x="9799" y="2679"/>
                    </a:cubicBezTo>
                    <a:cubicBezTo>
                      <a:pt x="10020" y="2269"/>
                      <a:pt x="9957" y="1733"/>
                      <a:pt x="9610" y="1387"/>
                    </a:cubicBezTo>
                    <a:cubicBezTo>
                      <a:pt x="8602" y="473"/>
                      <a:pt x="7342" y="1"/>
                      <a:pt x="60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29"/>
              <p:cNvSpPr/>
              <p:nvPr/>
            </p:nvSpPr>
            <p:spPr>
              <a:xfrm>
                <a:off x="-46664900" y="2475100"/>
                <a:ext cx="92175" cy="122900"/>
              </a:xfrm>
              <a:custGeom>
                <a:rect b="b" l="l" r="r" t="t"/>
                <a:pathLst>
                  <a:path extrusionOk="0" h="4916" w="3687">
                    <a:moveTo>
                      <a:pt x="1072" y="3497"/>
                    </a:moveTo>
                    <a:cubicBezTo>
                      <a:pt x="1261" y="3497"/>
                      <a:pt x="1418" y="3655"/>
                      <a:pt x="1418" y="3876"/>
                    </a:cubicBezTo>
                    <a:cubicBezTo>
                      <a:pt x="1418" y="4065"/>
                      <a:pt x="1261" y="4222"/>
                      <a:pt x="1072" y="4222"/>
                    </a:cubicBezTo>
                    <a:cubicBezTo>
                      <a:pt x="851" y="4222"/>
                      <a:pt x="694" y="4065"/>
                      <a:pt x="694" y="3876"/>
                    </a:cubicBezTo>
                    <a:cubicBezTo>
                      <a:pt x="694" y="3655"/>
                      <a:pt x="851" y="3497"/>
                      <a:pt x="1072" y="3497"/>
                    </a:cubicBezTo>
                    <a:close/>
                    <a:moveTo>
                      <a:pt x="1765" y="0"/>
                    </a:moveTo>
                    <a:cubicBezTo>
                      <a:pt x="1576" y="0"/>
                      <a:pt x="1418" y="158"/>
                      <a:pt x="1418" y="347"/>
                    </a:cubicBezTo>
                    <a:lnTo>
                      <a:pt x="1418" y="2867"/>
                    </a:lnTo>
                    <a:cubicBezTo>
                      <a:pt x="1292" y="2836"/>
                      <a:pt x="1166" y="2804"/>
                      <a:pt x="1072" y="2804"/>
                    </a:cubicBezTo>
                    <a:cubicBezTo>
                      <a:pt x="473" y="2804"/>
                      <a:pt x="1" y="3277"/>
                      <a:pt x="1" y="3876"/>
                    </a:cubicBezTo>
                    <a:cubicBezTo>
                      <a:pt x="1" y="4443"/>
                      <a:pt x="473" y="4915"/>
                      <a:pt x="1072" y="4915"/>
                    </a:cubicBezTo>
                    <a:cubicBezTo>
                      <a:pt x="1670" y="4915"/>
                      <a:pt x="2143" y="4443"/>
                      <a:pt x="2143" y="3876"/>
                    </a:cubicBezTo>
                    <a:lnTo>
                      <a:pt x="2143" y="1450"/>
                    </a:lnTo>
                    <a:cubicBezTo>
                      <a:pt x="2363" y="1544"/>
                      <a:pt x="2521" y="1702"/>
                      <a:pt x="2616" y="1828"/>
                    </a:cubicBezTo>
                    <a:cubicBezTo>
                      <a:pt x="2868" y="2143"/>
                      <a:pt x="2962" y="2615"/>
                      <a:pt x="2836" y="3088"/>
                    </a:cubicBezTo>
                    <a:cubicBezTo>
                      <a:pt x="2805" y="3308"/>
                      <a:pt x="2962" y="3497"/>
                      <a:pt x="3183" y="3497"/>
                    </a:cubicBezTo>
                    <a:cubicBezTo>
                      <a:pt x="3340" y="3497"/>
                      <a:pt x="3498" y="3403"/>
                      <a:pt x="3529" y="3245"/>
                    </a:cubicBezTo>
                    <a:cubicBezTo>
                      <a:pt x="3687" y="2552"/>
                      <a:pt x="3592" y="1859"/>
                      <a:pt x="3183" y="1355"/>
                    </a:cubicBezTo>
                    <a:cubicBezTo>
                      <a:pt x="2868" y="1040"/>
                      <a:pt x="2521" y="820"/>
                      <a:pt x="2111" y="757"/>
                    </a:cubicBez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7" name="Google Shape;417;p29"/>
            <p:cNvSpPr/>
            <p:nvPr/>
          </p:nvSpPr>
          <p:spPr>
            <a:xfrm>
              <a:off x="1465969" y="3528976"/>
              <a:ext cx="230837" cy="231452"/>
            </a:xfrm>
            <a:custGeom>
              <a:rect b="b" l="l" r="r" t="t"/>
              <a:pathLst>
                <a:path extrusionOk="0" h="12036" w="12004">
                  <a:moveTo>
                    <a:pt x="10933" y="4947"/>
                  </a:moveTo>
                  <a:cubicBezTo>
                    <a:pt x="11122" y="4947"/>
                    <a:pt x="11279" y="5104"/>
                    <a:pt x="11279" y="5293"/>
                  </a:cubicBezTo>
                  <a:lnTo>
                    <a:pt x="11279" y="5671"/>
                  </a:lnTo>
                  <a:lnTo>
                    <a:pt x="7782" y="5671"/>
                  </a:lnTo>
                  <a:lnTo>
                    <a:pt x="7782" y="5293"/>
                  </a:lnTo>
                  <a:cubicBezTo>
                    <a:pt x="7782" y="5104"/>
                    <a:pt x="7940" y="4947"/>
                    <a:pt x="8129" y="4947"/>
                  </a:cubicBezTo>
                  <a:close/>
                  <a:moveTo>
                    <a:pt x="9547" y="694"/>
                  </a:moveTo>
                  <a:cubicBezTo>
                    <a:pt x="9736" y="694"/>
                    <a:pt x="9893" y="851"/>
                    <a:pt x="9893" y="1040"/>
                  </a:cubicBezTo>
                  <a:lnTo>
                    <a:pt x="9893" y="4254"/>
                  </a:lnTo>
                  <a:lnTo>
                    <a:pt x="8129" y="4254"/>
                  </a:lnTo>
                  <a:cubicBezTo>
                    <a:pt x="7530" y="4254"/>
                    <a:pt x="7058" y="4726"/>
                    <a:pt x="7058" y="5293"/>
                  </a:cubicBezTo>
                  <a:lnTo>
                    <a:pt x="7058" y="6365"/>
                  </a:lnTo>
                  <a:lnTo>
                    <a:pt x="694" y="6365"/>
                  </a:lnTo>
                  <a:lnTo>
                    <a:pt x="694" y="1040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7121" y="7026"/>
                  </a:moveTo>
                  <a:lnTo>
                    <a:pt x="7121" y="7751"/>
                  </a:lnTo>
                  <a:lnTo>
                    <a:pt x="1072" y="7751"/>
                  </a:lnTo>
                  <a:cubicBezTo>
                    <a:pt x="883" y="7751"/>
                    <a:pt x="725" y="7593"/>
                    <a:pt x="725" y="7404"/>
                  </a:cubicBezTo>
                  <a:lnTo>
                    <a:pt x="725" y="7026"/>
                  </a:lnTo>
                  <a:close/>
                  <a:moveTo>
                    <a:pt x="5703" y="8444"/>
                  </a:moveTo>
                  <a:lnTo>
                    <a:pt x="5703" y="9168"/>
                  </a:lnTo>
                  <a:lnTo>
                    <a:pt x="4947" y="9168"/>
                  </a:lnTo>
                  <a:lnTo>
                    <a:pt x="4947" y="8444"/>
                  </a:lnTo>
                  <a:close/>
                  <a:moveTo>
                    <a:pt x="7089" y="8444"/>
                  </a:moveTo>
                  <a:lnTo>
                    <a:pt x="7089" y="9168"/>
                  </a:lnTo>
                  <a:lnTo>
                    <a:pt x="6365" y="9168"/>
                  </a:lnTo>
                  <a:lnTo>
                    <a:pt x="6365" y="8444"/>
                  </a:lnTo>
                  <a:close/>
                  <a:moveTo>
                    <a:pt x="11279" y="6333"/>
                  </a:moveTo>
                  <a:lnTo>
                    <a:pt x="11279" y="9830"/>
                  </a:lnTo>
                  <a:lnTo>
                    <a:pt x="7782" y="9830"/>
                  </a:lnTo>
                  <a:lnTo>
                    <a:pt x="7782" y="6333"/>
                  </a:lnTo>
                  <a:close/>
                  <a:moveTo>
                    <a:pt x="11279" y="10523"/>
                  </a:moveTo>
                  <a:lnTo>
                    <a:pt x="11279" y="10901"/>
                  </a:lnTo>
                  <a:cubicBezTo>
                    <a:pt x="11279" y="11090"/>
                    <a:pt x="11122" y="11248"/>
                    <a:pt x="10933" y="11248"/>
                  </a:cubicBezTo>
                  <a:lnTo>
                    <a:pt x="8129" y="11248"/>
                  </a:lnTo>
                  <a:cubicBezTo>
                    <a:pt x="7940" y="11248"/>
                    <a:pt x="7782" y="11090"/>
                    <a:pt x="7782" y="10901"/>
                  </a:cubicBezTo>
                  <a:lnTo>
                    <a:pt x="7782" y="10523"/>
                  </a:lnTo>
                  <a:close/>
                  <a:moveTo>
                    <a:pt x="1040" y="1"/>
                  </a:moveTo>
                  <a:cubicBezTo>
                    <a:pt x="442" y="1"/>
                    <a:pt x="1" y="473"/>
                    <a:pt x="1" y="1040"/>
                  </a:cubicBezTo>
                  <a:lnTo>
                    <a:pt x="1" y="7436"/>
                  </a:lnTo>
                  <a:cubicBezTo>
                    <a:pt x="1" y="8034"/>
                    <a:pt x="442" y="8507"/>
                    <a:pt x="1040" y="8507"/>
                  </a:cubicBezTo>
                  <a:lnTo>
                    <a:pt x="4191" y="8507"/>
                  </a:lnTo>
                  <a:lnTo>
                    <a:pt x="4191" y="9200"/>
                  </a:lnTo>
                  <a:lnTo>
                    <a:pt x="3151" y="9200"/>
                  </a:lnTo>
                  <a:cubicBezTo>
                    <a:pt x="2931" y="9200"/>
                    <a:pt x="2773" y="9357"/>
                    <a:pt x="2773" y="9546"/>
                  </a:cubicBezTo>
                  <a:cubicBezTo>
                    <a:pt x="2773" y="9767"/>
                    <a:pt x="2931" y="9925"/>
                    <a:pt x="3151" y="9925"/>
                  </a:cubicBezTo>
                  <a:lnTo>
                    <a:pt x="7026" y="9925"/>
                  </a:lnTo>
                  <a:lnTo>
                    <a:pt x="7026" y="10964"/>
                  </a:lnTo>
                  <a:cubicBezTo>
                    <a:pt x="7026" y="11563"/>
                    <a:pt x="7499" y="12035"/>
                    <a:pt x="8097" y="12035"/>
                  </a:cubicBezTo>
                  <a:lnTo>
                    <a:pt x="10901" y="12035"/>
                  </a:lnTo>
                  <a:cubicBezTo>
                    <a:pt x="11468" y="12035"/>
                    <a:pt x="11941" y="11563"/>
                    <a:pt x="11941" y="10964"/>
                  </a:cubicBezTo>
                  <a:lnTo>
                    <a:pt x="11941" y="5356"/>
                  </a:lnTo>
                  <a:cubicBezTo>
                    <a:pt x="12004" y="4726"/>
                    <a:pt x="11531" y="4254"/>
                    <a:pt x="10933" y="4254"/>
                  </a:cubicBezTo>
                  <a:lnTo>
                    <a:pt x="10586" y="4254"/>
                  </a:lnTo>
                  <a:lnTo>
                    <a:pt x="10586" y="1040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8" name="Google Shape;418;p29"/>
            <p:cNvGrpSpPr/>
            <p:nvPr/>
          </p:nvGrpSpPr>
          <p:grpSpPr>
            <a:xfrm>
              <a:off x="2029100" y="3608250"/>
              <a:ext cx="901525" cy="72900"/>
              <a:chOff x="5441200" y="3755900"/>
              <a:chExt cx="901525" cy="72900"/>
            </a:xfrm>
          </p:grpSpPr>
          <p:sp>
            <p:nvSpPr>
              <p:cNvPr id="419" name="Google Shape;419;p29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420" name="Google Shape;420;p29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7337D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9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29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29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9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5" name="Google Shape;425;p29"/>
            <p:cNvGrpSpPr/>
            <p:nvPr/>
          </p:nvGrpSpPr>
          <p:grpSpPr>
            <a:xfrm>
              <a:off x="2029100" y="4013800"/>
              <a:ext cx="901525" cy="72900"/>
              <a:chOff x="5441200" y="3755900"/>
              <a:chExt cx="901525" cy="72900"/>
            </a:xfrm>
          </p:grpSpPr>
          <p:sp>
            <p:nvSpPr>
              <p:cNvPr id="426" name="Google Shape;426;p29"/>
              <p:cNvSpPr/>
              <p:nvPr/>
            </p:nvSpPr>
            <p:spPr>
              <a:xfrm>
                <a:off x="54412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427" name="Google Shape;427;p29"/>
              <p:cNvSpPr/>
              <p:nvPr/>
            </p:nvSpPr>
            <p:spPr>
              <a:xfrm>
                <a:off x="560692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9"/>
              <p:cNvSpPr/>
              <p:nvPr/>
            </p:nvSpPr>
            <p:spPr>
              <a:xfrm>
                <a:off x="577265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9"/>
              <p:cNvSpPr/>
              <p:nvPr/>
            </p:nvSpPr>
            <p:spPr>
              <a:xfrm>
                <a:off x="5938375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9"/>
              <p:cNvSpPr/>
              <p:nvPr/>
            </p:nvSpPr>
            <p:spPr>
              <a:xfrm>
                <a:off x="6104100" y="3755900"/>
                <a:ext cx="72900" cy="729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29"/>
              <p:cNvSpPr/>
              <p:nvPr/>
            </p:nvSpPr>
            <p:spPr>
              <a:xfrm>
                <a:off x="6269825" y="3755900"/>
                <a:ext cx="72900" cy="72900"/>
              </a:xfrm>
              <a:prstGeom prst="ellipse">
                <a:avLst/>
              </a:prstGeom>
              <a:solidFill>
                <a:srgbClr val="FFFFFF">
                  <a:alpha val="430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2" name="Google Shape;432;p29"/>
          <p:cNvSpPr txBox="1"/>
          <p:nvPr>
            <p:ph idx="4294967295" type="ctrTitle"/>
          </p:nvPr>
        </p:nvSpPr>
        <p:spPr>
          <a:xfrm>
            <a:off x="1407150" y="46719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LOCATION: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Madrid, Spain</a:t>
            </a: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2800">
                <a:solidFill>
                  <a:srgbClr val="FFFFFF"/>
                </a:solidFill>
              </a:rPr>
              <a:t> 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433" name="Google Shape;433;p29"/>
          <p:cNvSpPr txBox="1"/>
          <p:nvPr>
            <p:ph idx="4294967295" type="ctrTitle"/>
          </p:nvPr>
        </p:nvSpPr>
        <p:spPr>
          <a:xfrm>
            <a:off x="1407150" y="41625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STUDIES: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Degree in Advertising</a:t>
            </a: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34" name="Google Shape;434;p29"/>
          <p:cNvSpPr txBox="1"/>
          <p:nvPr>
            <p:ph idx="4294967295" type="ctrTitle"/>
          </p:nvPr>
        </p:nvSpPr>
        <p:spPr>
          <a:xfrm>
            <a:off x="1407150" y="36531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GENDER: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Female</a:t>
            </a:r>
            <a:r>
              <a:rPr lang="es" sz="2400">
                <a:solidFill>
                  <a:srgbClr val="FFFFFF"/>
                </a:solidFill>
              </a:rPr>
              <a:t>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435" name="Google Shape;435;p29"/>
          <p:cNvSpPr txBox="1"/>
          <p:nvPr>
            <p:ph idx="4294967295" type="ctrTitle"/>
          </p:nvPr>
        </p:nvSpPr>
        <p:spPr>
          <a:xfrm>
            <a:off x="1407150" y="31437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AGE: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25 - 35 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6" name="Google Shape;436;p29"/>
          <p:cNvSpPr txBox="1"/>
          <p:nvPr>
            <p:ph idx="4294967295" type="ctrTitle"/>
          </p:nvPr>
        </p:nvSpPr>
        <p:spPr>
          <a:xfrm>
            <a:off x="11920450" y="60279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 Semi Condensed"/>
              <a:buChar char="●"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Motivations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7" name="Google Shape;437;p29"/>
          <p:cNvSpPr txBox="1"/>
          <p:nvPr>
            <p:ph idx="4294967295" type="ctrTitle"/>
          </p:nvPr>
        </p:nvSpPr>
        <p:spPr>
          <a:xfrm>
            <a:off x="11920450" y="65373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 Semi Condensed"/>
              <a:buChar char="●"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Behavior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8" name="Google Shape;438;p29"/>
          <p:cNvSpPr txBox="1"/>
          <p:nvPr>
            <p:ph idx="4294967295" type="ctrTitle"/>
          </p:nvPr>
        </p:nvSpPr>
        <p:spPr>
          <a:xfrm>
            <a:off x="11920450" y="703470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 Semi Condensed"/>
              <a:buChar char="●"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Personality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39" name="Google Shape;439;p29"/>
          <p:cNvSpPr txBox="1"/>
          <p:nvPr>
            <p:ph idx="4294967295" type="ctrTitle"/>
          </p:nvPr>
        </p:nvSpPr>
        <p:spPr>
          <a:xfrm>
            <a:off x="11920450" y="754410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 Semi Condensed"/>
              <a:buChar char="●"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Interests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40" name="Google Shape;440;p29"/>
          <p:cNvSpPr txBox="1"/>
          <p:nvPr>
            <p:ph idx="4294967295" type="ctrTitle"/>
          </p:nvPr>
        </p:nvSpPr>
        <p:spPr>
          <a:xfrm>
            <a:off x="12113750" y="46719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HOBBIES</a:t>
            </a:r>
            <a:r>
              <a:rPr lang="es" sz="2800">
                <a:solidFill>
                  <a:srgbClr val="FFFFFF"/>
                </a:solidFill>
              </a:rPr>
              <a:t>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Sports and social media</a:t>
            </a: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r>
              <a:rPr lang="es" sz="2800">
                <a:solidFill>
                  <a:srgbClr val="FFFFFF"/>
                </a:solidFill>
              </a:rPr>
              <a:t> 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441" name="Google Shape;441;p29"/>
          <p:cNvSpPr txBox="1"/>
          <p:nvPr>
            <p:ph idx="4294967295" type="ctrTitle"/>
          </p:nvPr>
        </p:nvSpPr>
        <p:spPr>
          <a:xfrm>
            <a:off x="12113750" y="4162550"/>
            <a:ext cx="5088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MARITAL STATUS</a:t>
            </a:r>
            <a:r>
              <a:rPr lang="es" sz="2800">
                <a:solidFill>
                  <a:srgbClr val="FFFFFF"/>
                </a:solidFill>
              </a:rPr>
              <a:t>: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Single</a:t>
            </a: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 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442" name="Google Shape;442;p29"/>
          <p:cNvSpPr txBox="1"/>
          <p:nvPr>
            <p:ph idx="4294967295" type="ctrTitle"/>
          </p:nvPr>
        </p:nvSpPr>
        <p:spPr>
          <a:xfrm>
            <a:off x="12113750" y="36531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INCOME RANGE</a:t>
            </a:r>
            <a:r>
              <a:rPr lang="es" sz="2800">
                <a:solidFill>
                  <a:srgbClr val="FFFFFF"/>
                </a:solidFill>
              </a:rPr>
              <a:t>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$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1500-$2000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443" name="Google Shape;443;p29"/>
          <p:cNvSpPr txBox="1"/>
          <p:nvPr>
            <p:ph idx="4294967295" type="ctrTitle"/>
          </p:nvPr>
        </p:nvSpPr>
        <p:spPr>
          <a:xfrm>
            <a:off x="12113750" y="3143750"/>
            <a:ext cx="4644600" cy="50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JOB</a:t>
            </a:r>
            <a:r>
              <a:rPr lang="es" sz="2800">
                <a:solidFill>
                  <a:srgbClr val="FFFFFF"/>
                </a:solidFill>
              </a:rPr>
              <a:t>: 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Publicist</a:t>
            </a: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0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ANALYZING THE COMPETITION</a:t>
            </a:r>
            <a:endParaRPr/>
          </a:p>
        </p:txBody>
      </p:sp>
      <p:grpSp>
        <p:nvGrpSpPr>
          <p:cNvPr id="449" name="Google Shape;449;p30"/>
          <p:cNvGrpSpPr/>
          <p:nvPr/>
        </p:nvGrpSpPr>
        <p:grpSpPr>
          <a:xfrm>
            <a:off x="13341786" y="5830996"/>
            <a:ext cx="591352" cy="520996"/>
            <a:chOff x="-3137650" y="2067900"/>
            <a:chExt cx="291450" cy="256775"/>
          </a:xfrm>
        </p:grpSpPr>
        <p:sp>
          <p:nvSpPr>
            <p:cNvPr id="450" name="Google Shape;450;p30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30"/>
          <p:cNvSpPr/>
          <p:nvPr/>
        </p:nvSpPr>
        <p:spPr>
          <a:xfrm>
            <a:off x="4416324" y="4744091"/>
            <a:ext cx="597743" cy="594142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30"/>
          <p:cNvGrpSpPr/>
          <p:nvPr/>
        </p:nvGrpSpPr>
        <p:grpSpPr>
          <a:xfrm>
            <a:off x="8846727" y="3645825"/>
            <a:ext cx="594548" cy="591352"/>
            <a:chOff x="-5635200" y="2037975"/>
            <a:chExt cx="293025" cy="291450"/>
          </a:xfrm>
        </p:grpSpPr>
        <p:sp>
          <p:nvSpPr>
            <p:cNvPr id="455" name="Google Shape;455;p30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30"/>
          <p:cNvGrpSpPr/>
          <p:nvPr/>
        </p:nvGrpSpPr>
        <p:grpSpPr>
          <a:xfrm>
            <a:off x="3618805" y="3944826"/>
            <a:ext cx="2192921" cy="2192599"/>
            <a:chOff x="2543222" y="2802319"/>
            <a:chExt cx="492172" cy="492122"/>
          </a:xfrm>
        </p:grpSpPr>
        <p:sp>
          <p:nvSpPr>
            <p:cNvPr id="458" name="Google Shape;458;p30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7337D4"/>
            </a:solidFill>
            <a:ln cap="flat" cmpd="sng" w="9525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30"/>
          <p:cNvGrpSpPr/>
          <p:nvPr/>
        </p:nvGrpSpPr>
        <p:grpSpPr>
          <a:xfrm>
            <a:off x="8047600" y="2845180"/>
            <a:ext cx="2192921" cy="2192599"/>
            <a:chOff x="2543222" y="2802319"/>
            <a:chExt cx="492172" cy="492122"/>
          </a:xfrm>
        </p:grpSpPr>
        <p:sp>
          <p:nvSpPr>
            <p:cNvPr id="469" name="Google Shape;469;p30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E613D5"/>
            </a:solidFill>
            <a:ln cap="flat" cmpd="sng" w="9525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9F4246"/>
                </a:solidFill>
              </a:endParaRPr>
            </a:p>
          </p:txBody>
        </p:sp>
      </p:grpSp>
      <p:grpSp>
        <p:nvGrpSpPr>
          <p:cNvPr id="479" name="Google Shape;479;p30"/>
          <p:cNvGrpSpPr/>
          <p:nvPr/>
        </p:nvGrpSpPr>
        <p:grpSpPr>
          <a:xfrm>
            <a:off x="12544245" y="4958577"/>
            <a:ext cx="2192921" cy="2192599"/>
            <a:chOff x="2543222" y="2802319"/>
            <a:chExt cx="492172" cy="492122"/>
          </a:xfrm>
        </p:grpSpPr>
        <p:sp>
          <p:nvSpPr>
            <p:cNvPr id="480" name="Google Shape;480;p30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00FFFF"/>
            </a:solidFill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30"/>
          <p:cNvGrpSpPr/>
          <p:nvPr/>
        </p:nvGrpSpPr>
        <p:grpSpPr>
          <a:xfrm>
            <a:off x="2974100" y="5068000"/>
            <a:ext cx="12339600" cy="2449359"/>
            <a:chOff x="1487050" y="2758886"/>
            <a:chExt cx="6169800" cy="1597964"/>
          </a:xfrm>
        </p:grpSpPr>
        <p:cxnSp>
          <p:nvCxnSpPr>
            <p:cNvPr id="491" name="Google Shape;491;p30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2" name="Google Shape;492;p30"/>
            <p:cNvCxnSpPr/>
            <p:nvPr/>
          </p:nvCxnSpPr>
          <p:spPr>
            <a:xfrm>
              <a:off x="4589000" y="2758886"/>
              <a:ext cx="0" cy="15852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30"/>
            <p:cNvCxnSpPr/>
            <p:nvPr/>
          </p:nvCxnSpPr>
          <p:spPr>
            <a:xfrm>
              <a:off x="2357650" y="3457477"/>
              <a:ext cx="0" cy="8865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4" name="Google Shape;494;p30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5" name="Google Shape;495;p30"/>
          <p:cNvSpPr txBox="1"/>
          <p:nvPr/>
        </p:nvSpPr>
        <p:spPr>
          <a:xfrm>
            <a:off x="12154211" y="7766599"/>
            <a:ext cx="29730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96" name="Google Shape;496;p30"/>
          <p:cNvSpPr txBox="1"/>
          <p:nvPr/>
        </p:nvSpPr>
        <p:spPr>
          <a:xfrm>
            <a:off x="7630410" y="7766599"/>
            <a:ext cx="32058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97" name="Google Shape;497;p30"/>
          <p:cNvSpPr txBox="1"/>
          <p:nvPr/>
        </p:nvSpPr>
        <p:spPr>
          <a:xfrm>
            <a:off x="3283261" y="7766599"/>
            <a:ext cx="28638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014424" y="2184950"/>
            <a:ext cx="6884725" cy="6303702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1"/>
          <p:cNvSpPr txBox="1"/>
          <p:nvPr>
            <p:ph idx="2" type="ctrTitle"/>
          </p:nvPr>
        </p:nvSpPr>
        <p:spPr>
          <a:xfrm>
            <a:off x="4205074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 &amp; STRATEGY</a:t>
            </a:r>
            <a:endParaRPr/>
          </a:p>
        </p:txBody>
      </p:sp>
      <p:sp>
        <p:nvSpPr>
          <p:cNvPr id="504" name="Google Shape;504;p31"/>
          <p:cNvSpPr txBox="1"/>
          <p:nvPr>
            <p:ph type="title"/>
          </p:nvPr>
        </p:nvSpPr>
        <p:spPr>
          <a:xfrm>
            <a:off x="607876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505" name="Google Shape;505;p31"/>
          <p:cNvSpPr txBox="1"/>
          <p:nvPr>
            <p:ph idx="1" type="subTitle"/>
          </p:nvPr>
        </p:nvSpPr>
        <p:spPr>
          <a:xfrm>
            <a:off x="4218250" y="59043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2"/>
          <p:cNvGrpSpPr/>
          <p:nvPr/>
        </p:nvGrpSpPr>
        <p:grpSpPr>
          <a:xfrm>
            <a:off x="5688389" y="2428385"/>
            <a:ext cx="6743900" cy="7123926"/>
            <a:chOff x="3185245" y="1214193"/>
            <a:chExt cx="3371950" cy="3561963"/>
          </a:xfrm>
        </p:grpSpPr>
        <p:sp>
          <p:nvSpPr>
            <p:cNvPr id="511" name="Google Shape;511;p32"/>
            <p:cNvSpPr/>
            <p:nvPr/>
          </p:nvSpPr>
          <p:spPr>
            <a:xfrm>
              <a:off x="5049171" y="2318192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3900225" y="3177717"/>
              <a:ext cx="1053300" cy="1053300"/>
            </a:xfrm>
            <a:prstGeom prst="ellipse">
              <a:avLst/>
            </a:prstGeom>
            <a:solidFill>
              <a:srgbClr val="FFFFFF">
                <a:alpha val="43080"/>
              </a:srgbClr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13" name="Google Shape;513;p32"/>
            <p:cNvCxnSpPr/>
            <p:nvPr/>
          </p:nvCxnSpPr>
          <p:spPr>
            <a:xfrm rot="10800000">
              <a:off x="6102395" y="2855209"/>
              <a:ext cx="454800" cy="0"/>
            </a:xfrm>
            <a:prstGeom prst="straightConnector1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4" name="Google Shape;514;p32"/>
            <p:cNvCxnSpPr/>
            <p:nvPr/>
          </p:nvCxnSpPr>
          <p:spPr>
            <a:xfrm rot="10800000">
              <a:off x="4426821" y="4230755"/>
              <a:ext cx="0" cy="5454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15" name="Google Shape;515;p32"/>
            <p:cNvGrpSpPr/>
            <p:nvPr/>
          </p:nvGrpSpPr>
          <p:grpSpPr>
            <a:xfrm>
              <a:off x="3185245" y="2328599"/>
              <a:ext cx="1508100" cy="1053300"/>
              <a:chOff x="3185245" y="2328599"/>
              <a:chExt cx="1508100" cy="1053300"/>
            </a:xfrm>
          </p:grpSpPr>
          <p:sp>
            <p:nvSpPr>
              <p:cNvPr id="516" name="Google Shape;516;p32"/>
              <p:cNvSpPr/>
              <p:nvPr/>
            </p:nvSpPr>
            <p:spPr>
              <a:xfrm>
                <a:off x="3640045" y="2328599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cap="flat" cmpd="sng" w="2857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17" name="Google Shape;517;p32"/>
              <p:cNvCxnSpPr>
                <a:stCxn id="516" idx="2"/>
              </p:cNvCxnSpPr>
              <p:nvPr/>
            </p:nvCxnSpPr>
            <p:spPr>
              <a:xfrm rot="10800000">
                <a:off x="3185245" y="2855249"/>
                <a:ext cx="45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E4C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18" name="Google Shape;518;p32"/>
            <p:cNvGrpSpPr/>
            <p:nvPr/>
          </p:nvGrpSpPr>
          <p:grpSpPr>
            <a:xfrm>
              <a:off x="4793145" y="3177717"/>
              <a:ext cx="1053300" cy="1598438"/>
              <a:chOff x="4793145" y="3177717"/>
              <a:chExt cx="1053300" cy="1598438"/>
            </a:xfrm>
          </p:grpSpPr>
          <p:sp>
            <p:nvSpPr>
              <p:cNvPr id="519" name="Google Shape;519;p32"/>
              <p:cNvSpPr/>
              <p:nvPr/>
            </p:nvSpPr>
            <p:spPr>
              <a:xfrm>
                <a:off x="4793145" y="3177717"/>
                <a:ext cx="1053300" cy="1053300"/>
              </a:xfrm>
              <a:prstGeom prst="ellipse">
                <a:avLst/>
              </a:prstGeom>
              <a:solidFill>
                <a:srgbClr val="E613D5">
                  <a:alpha val="48850"/>
                </a:srgbClr>
              </a:solidFill>
              <a:ln cap="flat" cmpd="sng" w="28575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0" name="Google Shape;520;p32"/>
              <p:cNvCxnSpPr/>
              <p:nvPr/>
            </p:nvCxnSpPr>
            <p:spPr>
              <a:xfrm rot="10800000">
                <a:off x="5319761" y="4230755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E613D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21" name="Google Shape;521;p32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22" name="Google Shape;522;p32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3" name="Google Shape;523;p32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7337D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24" name="Google Shape;524;p32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/>
          </a:p>
        </p:txBody>
      </p:sp>
      <p:sp>
        <p:nvSpPr>
          <p:cNvPr id="525" name="Google Shape;525;p32"/>
          <p:cNvSpPr/>
          <p:nvPr/>
        </p:nvSpPr>
        <p:spPr>
          <a:xfrm>
            <a:off x="8728980" y="4259273"/>
            <a:ext cx="662732" cy="658739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2"/>
          <p:cNvSpPr/>
          <p:nvPr/>
        </p:nvSpPr>
        <p:spPr>
          <a:xfrm>
            <a:off x="10170857" y="5419981"/>
            <a:ext cx="669818" cy="616222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7" name="Google Shape;527;p32"/>
          <p:cNvGrpSpPr/>
          <p:nvPr/>
        </p:nvGrpSpPr>
        <p:grpSpPr>
          <a:xfrm>
            <a:off x="7876112" y="7124216"/>
            <a:ext cx="657389" cy="655646"/>
            <a:chOff x="-937025" y="2064750"/>
            <a:chExt cx="292225" cy="291450"/>
          </a:xfrm>
        </p:grpSpPr>
        <p:sp>
          <p:nvSpPr>
            <p:cNvPr id="528" name="Google Shape;528;p3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32"/>
          <p:cNvGrpSpPr/>
          <p:nvPr/>
        </p:nvGrpSpPr>
        <p:grpSpPr>
          <a:xfrm>
            <a:off x="9649273" y="7117381"/>
            <a:ext cx="659133" cy="657389"/>
            <a:chOff x="-5635975" y="2757075"/>
            <a:chExt cx="293000" cy="292225"/>
          </a:xfrm>
        </p:grpSpPr>
        <p:sp>
          <p:nvSpPr>
            <p:cNvPr id="532" name="Google Shape;532;p32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32"/>
          <p:cNvGrpSpPr/>
          <p:nvPr/>
        </p:nvGrpSpPr>
        <p:grpSpPr>
          <a:xfrm>
            <a:off x="7336100" y="5393227"/>
            <a:ext cx="669812" cy="669708"/>
            <a:chOff x="3552425" y="2640063"/>
            <a:chExt cx="334906" cy="334854"/>
          </a:xfrm>
        </p:grpSpPr>
        <p:sp>
          <p:nvSpPr>
            <p:cNvPr id="535" name="Google Shape;535;p32"/>
            <p:cNvSpPr/>
            <p:nvPr/>
          </p:nvSpPr>
          <p:spPr>
            <a:xfrm>
              <a:off x="3658260" y="2679985"/>
              <a:ext cx="123181" cy="112611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3552425" y="2640063"/>
              <a:ext cx="334906" cy="334854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537" name="Google Shape;537;p32"/>
          <p:cNvSpPr txBox="1"/>
          <p:nvPr/>
        </p:nvSpPr>
        <p:spPr>
          <a:xfrm>
            <a:off x="4723302" y="8650597"/>
            <a:ext cx="32826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JUPITER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It’s a gas giant and the biggest planet in our Solar System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8" name="Google Shape;538;p32"/>
          <p:cNvSpPr txBox="1"/>
          <p:nvPr/>
        </p:nvSpPr>
        <p:spPr>
          <a:xfrm>
            <a:off x="9220649" y="2381800"/>
            <a:ext cx="40902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39" name="Google Shape;539;p32"/>
          <p:cNvSpPr txBox="1"/>
          <p:nvPr/>
        </p:nvSpPr>
        <p:spPr>
          <a:xfrm>
            <a:off x="12718150" y="5261625"/>
            <a:ext cx="29730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40" name="Google Shape;540;p32"/>
          <p:cNvSpPr txBox="1"/>
          <p:nvPr/>
        </p:nvSpPr>
        <p:spPr>
          <a:xfrm>
            <a:off x="10094649" y="8665450"/>
            <a:ext cx="32058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MARS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41" name="Google Shape;541;p32"/>
          <p:cNvSpPr txBox="1"/>
          <p:nvPr/>
        </p:nvSpPr>
        <p:spPr>
          <a:xfrm>
            <a:off x="2596850" y="5261648"/>
            <a:ext cx="28638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3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STRATEGY</a:t>
            </a:r>
            <a:endParaRPr/>
          </a:p>
        </p:txBody>
      </p:sp>
      <p:cxnSp>
        <p:nvCxnSpPr>
          <p:cNvPr id="547" name="Google Shape;547;p33"/>
          <p:cNvCxnSpPr>
            <a:stCxn id="548" idx="4"/>
            <a:endCxn id="549" idx="0"/>
          </p:cNvCxnSpPr>
          <p:nvPr/>
        </p:nvCxnSpPr>
        <p:spPr>
          <a:xfrm>
            <a:off x="5639348" y="5526198"/>
            <a:ext cx="1671300" cy="777900"/>
          </a:xfrm>
          <a:prstGeom prst="straightConnector1">
            <a:avLst/>
          </a:prstGeom>
          <a:noFill/>
          <a:ln cap="flat" cmpd="sng" w="28575">
            <a:solidFill>
              <a:srgbClr val="11E4C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33"/>
          <p:cNvCxnSpPr>
            <a:stCxn id="549" idx="0"/>
            <a:endCxn id="551" idx="4"/>
          </p:cNvCxnSpPr>
          <p:nvPr/>
        </p:nvCxnSpPr>
        <p:spPr>
          <a:xfrm flipH="1" rot="10800000">
            <a:off x="7310709" y="5526228"/>
            <a:ext cx="1941000" cy="777900"/>
          </a:xfrm>
          <a:prstGeom prst="straightConnector1">
            <a:avLst/>
          </a:prstGeom>
          <a:noFill/>
          <a:ln cap="flat" cmpd="sng" w="28575">
            <a:solidFill>
              <a:srgbClr val="7337D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33"/>
          <p:cNvCxnSpPr>
            <a:stCxn id="551" idx="4"/>
            <a:endCxn id="553" idx="0"/>
          </p:cNvCxnSpPr>
          <p:nvPr/>
        </p:nvCxnSpPr>
        <p:spPr>
          <a:xfrm>
            <a:off x="9251667" y="5526198"/>
            <a:ext cx="1941000" cy="777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33"/>
          <p:cNvCxnSpPr>
            <a:stCxn id="553" idx="0"/>
            <a:endCxn id="555" idx="4"/>
          </p:cNvCxnSpPr>
          <p:nvPr/>
        </p:nvCxnSpPr>
        <p:spPr>
          <a:xfrm flipH="1" rot="10800000">
            <a:off x="11192613" y="5526226"/>
            <a:ext cx="1671300" cy="777900"/>
          </a:xfrm>
          <a:prstGeom prst="straightConnector1">
            <a:avLst/>
          </a:prstGeom>
          <a:noFill/>
          <a:ln cap="flat" cmpd="sng" w="28575">
            <a:solidFill>
              <a:srgbClr val="E613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33"/>
          <p:cNvSpPr/>
          <p:nvPr/>
        </p:nvSpPr>
        <p:spPr>
          <a:xfrm>
            <a:off x="12028172" y="3854598"/>
            <a:ext cx="1671600" cy="1671600"/>
          </a:xfrm>
          <a:prstGeom prst="ellipse">
            <a:avLst/>
          </a:prstGeom>
          <a:solidFill>
            <a:srgbClr val="00FFFF">
              <a:alpha val="45380"/>
            </a:srgbClr>
          </a:solidFill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33"/>
          <p:cNvSpPr/>
          <p:nvPr/>
        </p:nvSpPr>
        <p:spPr>
          <a:xfrm>
            <a:off x="8415867" y="3854598"/>
            <a:ext cx="1671600" cy="1671600"/>
          </a:xfrm>
          <a:prstGeom prst="ellipse">
            <a:avLst/>
          </a:prstGeom>
          <a:solidFill>
            <a:srgbClr val="FFFFFF">
              <a:alpha val="43080"/>
            </a:srgbClr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33"/>
          <p:cNvSpPr/>
          <p:nvPr/>
        </p:nvSpPr>
        <p:spPr>
          <a:xfrm>
            <a:off x="4803548" y="3854598"/>
            <a:ext cx="1671600" cy="1671600"/>
          </a:xfrm>
          <a:prstGeom prst="ellipse">
            <a:avLst/>
          </a:prstGeom>
          <a:solidFill>
            <a:srgbClr val="11E4C1">
              <a:alpha val="60000"/>
            </a:srgbClr>
          </a:solidFill>
          <a:ln cap="flat" cmpd="sng" w="2857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3"/>
          <p:cNvSpPr/>
          <p:nvPr/>
        </p:nvSpPr>
        <p:spPr>
          <a:xfrm>
            <a:off x="10356813" y="6304126"/>
            <a:ext cx="1671600" cy="1671600"/>
          </a:xfrm>
          <a:prstGeom prst="ellipse">
            <a:avLst/>
          </a:prstGeom>
          <a:solidFill>
            <a:srgbClr val="E613D5">
              <a:alpha val="48850"/>
            </a:srgbClr>
          </a:solidFill>
          <a:ln cap="flat" cmpd="sng" w="28575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C3B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33"/>
          <p:cNvSpPr/>
          <p:nvPr/>
        </p:nvSpPr>
        <p:spPr>
          <a:xfrm>
            <a:off x="6474909" y="6304128"/>
            <a:ext cx="1671600" cy="1671600"/>
          </a:xfrm>
          <a:prstGeom prst="ellipse">
            <a:avLst/>
          </a:prstGeom>
          <a:solidFill>
            <a:srgbClr val="7337D4">
              <a:alpha val="80770"/>
            </a:srgbClr>
          </a:solidFill>
          <a:ln cap="flat" cmpd="sng" w="28575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33"/>
          <p:cNvSpPr/>
          <p:nvPr/>
        </p:nvSpPr>
        <p:spPr>
          <a:xfrm>
            <a:off x="9048592" y="4429833"/>
            <a:ext cx="544052" cy="520894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33"/>
          <p:cNvGrpSpPr/>
          <p:nvPr/>
        </p:nvGrpSpPr>
        <p:grpSpPr>
          <a:xfrm>
            <a:off x="5377875" y="4430135"/>
            <a:ext cx="522991" cy="520180"/>
            <a:chOff x="-3854375" y="2046625"/>
            <a:chExt cx="293025" cy="291450"/>
          </a:xfrm>
        </p:grpSpPr>
        <p:sp>
          <p:nvSpPr>
            <p:cNvPr id="558" name="Google Shape;558;p33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33"/>
          <p:cNvGrpSpPr/>
          <p:nvPr/>
        </p:nvGrpSpPr>
        <p:grpSpPr>
          <a:xfrm>
            <a:off x="7050533" y="6878968"/>
            <a:ext cx="520180" cy="521563"/>
            <a:chOff x="-1333200" y="2770450"/>
            <a:chExt cx="291450" cy="292225"/>
          </a:xfrm>
        </p:grpSpPr>
        <p:sp>
          <p:nvSpPr>
            <p:cNvPr id="561" name="Google Shape;561;p33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" name="Google Shape;563;p33"/>
          <p:cNvGrpSpPr/>
          <p:nvPr/>
        </p:nvGrpSpPr>
        <p:grpSpPr>
          <a:xfrm>
            <a:off x="10931719" y="6879688"/>
            <a:ext cx="521563" cy="520180"/>
            <a:chOff x="-937025" y="2064750"/>
            <a:chExt cx="292225" cy="291450"/>
          </a:xfrm>
        </p:grpSpPr>
        <p:sp>
          <p:nvSpPr>
            <p:cNvPr id="564" name="Google Shape;564;p33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3"/>
          <p:cNvGrpSpPr/>
          <p:nvPr/>
        </p:nvGrpSpPr>
        <p:grpSpPr>
          <a:xfrm>
            <a:off x="12602495" y="4428024"/>
            <a:ext cx="525802" cy="524419"/>
            <a:chOff x="-4570325" y="2405775"/>
            <a:chExt cx="294600" cy="293825"/>
          </a:xfrm>
        </p:grpSpPr>
        <p:sp>
          <p:nvSpPr>
            <p:cNvPr id="568" name="Google Shape;568;p33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33"/>
          <p:cNvSpPr txBox="1"/>
          <p:nvPr/>
        </p:nvSpPr>
        <p:spPr>
          <a:xfrm>
            <a:off x="5669351" y="8293650"/>
            <a:ext cx="33792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2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Jupiter is</a:t>
            </a: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a gas giant and the biggest planet in our Solar System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71" name="Google Shape;571;p33"/>
          <p:cNvSpPr txBox="1"/>
          <p:nvPr/>
        </p:nvSpPr>
        <p:spPr>
          <a:xfrm>
            <a:off x="7275500" y="2542700"/>
            <a:ext cx="40902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3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spcBef>
                <a:spcPts val="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72" name="Google Shape;572;p33"/>
          <p:cNvSpPr txBox="1"/>
          <p:nvPr/>
        </p:nvSpPr>
        <p:spPr>
          <a:xfrm>
            <a:off x="14231850" y="4214900"/>
            <a:ext cx="22974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5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73" name="Google Shape;573;p33"/>
          <p:cNvSpPr txBox="1"/>
          <p:nvPr/>
        </p:nvSpPr>
        <p:spPr>
          <a:xfrm>
            <a:off x="9589599" y="8308500"/>
            <a:ext cx="32058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4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Despite being red, Mars is a cold place, not hot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74" name="Google Shape;574;p33"/>
          <p:cNvSpPr txBox="1"/>
          <p:nvPr/>
        </p:nvSpPr>
        <p:spPr>
          <a:xfrm>
            <a:off x="1580650" y="4214900"/>
            <a:ext cx="26910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STEP  1</a:t>
            </a:r>
            <a:endParaRPr sz="24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4"/>
          <p:cNvSpPr txBox="1"/>
          <p:nvPr>
            <p:ph idx="2" type="ctrTitle"/>
          </p:nvPr>
        </p:nvSpPr>
        <p:spPr>
          <a:xfrm flipH="1">
            <a:off x="7963126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PLAN</a:t>
            </a:r>
            <a:endParaRPr/>
          </a:p>
        </p:txBody>
      </p:sp>
      <p:pic>
        <p:nvPicPr>
          <p:cNvPr id="580" name="Google Shape;5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61698" y="1830450"/>
            <a:ext cx="7613102" cy="7374449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34"/>
          <p:cNvSpPr txBox="1"/>
          <p:nvPr>
            <p:ph type="title"/>
          </p:nvPr>
        </p:nvSpPr>
        <p:spPr>
          <a:xfrm flipH="1">
            <a:off x="14649724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582" name="Google Shape;582;p34"/>
          <p:cNvSpPr txBox="1"/>
          <p:nvPr>
            <p:ph idx="1" type="subTitle"/>
          </p:nvPr>
        </p:nvSpPr>
        <p:spPr>
          <a:xfrm flipH="1">
            <a:off x="10738700" y="63615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35"/>
          <p:cNvGrpSpPr/>
          <p:nvPr/>
        </p:nvGrpSpPr>
        <p:grpSpPr>
          <a:xfrm>
            <a:off x="5141099" y="2955205"/>
            <a:ext cx="7712226" cy="5725324"/>
            <a:chOff x="3347505" y="1214193"/>
            <a:chExt cx="3016123" cy="2239079"/>
          </a:xfrm>
        </p:grpSpPr>
        <p:sp>
          <p:nvSpPr>
            <p:cNvPr id="588" name="Google Shape;588;p35"/>
            <p:cNvSpPr/>
            <p:nvPr/>
          </p:nvSpPr>
          <p:spPr>
            <a:xfrm>
              <a:off x="4855605" y="2389564"/>
              <a:ext cx="1053300" cy="1053300"/>
            </a:xfrm>
            <a:prstGeom prst="ellipse">
              <a:avLst/>
            </a:prstGeom>
            <a:solidFill>
              <a:srgbClr val="00FFFF">
                <a:alpha val="45380"/>
              </a:srgbClr>
            </a:solidFill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89" name="Google Shape;589;p35"/>
            <p:cNvCxnSpPr/>
            <p:nvPr/>
          </p:nvCxnSpPr>
          <p:spPr>
            <a:xfrm rot="10800000">
              <a:off x="5908828" y="2926581"/>
              <a:ext cx="454800" cy="0"/>
            </a:xfrm>
            <a:prstGeom prst="straightConnector1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90" name="Google Shape;590;p35"/>
            <p:cNvGrpSpPr/>
            <p:nvPr/>
          </p:nvGrpSpPr>
          <p:grpSpPr>
            <a:xfrm>
              <a:off x="3347505" y="2399971"/>
              <a:ext cx="1508100" cy="1053300"/>
              <a:chOff x="3347505" y="2399971"/>
              <a:chExt cx="1508100" cy="1053300"/>
            </a:xfrm>
          </p:grpSpPr>
          <p:sp>
            <p:nvSpPr>
              <p:cNvPr id="591" name="Google Shape;591;p35"/>
              <p:cNvSpPr/>
              <p:nvPr/>
            </p:nvSpPr>
            <p:spPr>
              <a:xfrm>
                <a:off x="3802305" y="2399971"/>
                <a:ext cx="1053300" cy="1053300"/>
              </a:xfrm>
              <a:prstGeom prst="ellipse">
                <a:avLst/>
              </a:prstGeom>
              <a:solidFill>
                <a:srgbClr val="11E4C1">
                  <a:alpha val="60000"/>
                </a:srgbClr>
              </a:solidFill>
              <a:ln cap="flat" cmpd="sng" w="28575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92" name="Google Shape;592;p35"/>
              <p:cNvCxnSpPr>
                <a:stCxn id="591" idx="2"/>
              </p:cNvCxnSpPr>
              <p:nvPr/>
            </p:nvCxnSpPr>
            <p:spPr>
              <a:xfrm rot="10800000">
                <a:off x="3347505" y="2926621"/>
                <a:ext cx="45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E4C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93" name="Google Shape;593;p35"/>
            <p:cNvGrpSpPr/>
            <p:nvPr/>
          </p:nvGrpSpPr>
          <p:grpSpPr>
            <a:xfrm>
              <a:off x="4328997" y="1214193"/>
              <a:ext cx="1053300" cy="1607801"/>
              <a:chOff x="4328997" y="1214193"/>
              <a:chExt cx="1053300" cy="1607801"/>
            </a:xfrm>
          </p:grpSpPr>
          <p:sp>
            <p:nvSpPr>
              <p:cNvPr id="594" name="Google Shape;594;p35"/>
              <p:cNvSpPr/>
              <p:nvPr/>
            </p:nvSpPr>
            <p:spPr>
              <a:xfrm>
                <a:off x="4328997" y="1768693"/>
                <a:ext cx="1053300" cy="10533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95" name="Google Shape;595;p35"/>
              <p:cNvCxnSpPr/>
              <p:nvPr/>
            </p:nvCxnSpPr>
            <p:spPr>
              <a:xfrm rot="10800000">
                <a:off x="4855597" y="1214193"/>
                <a:ext cx="0" cy="5454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7337D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96" name="Google Shape;596;p35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AREAS OF EXPERTISE</a:t>
            </a:r>
            <a:endParaRPr/>
          </a:p>
        </p:txBody>
      </p:sp>
      <p:sp>
        <p:nvSpPr>
          <p:cNvPr id="597" name="Google Shape;597;p35"/>
          <p:cNvSpPr/>
          <p:nvPr/>
        </p:nvSpPr>
        <p:spPr>
          <a:xfrm>
            <a:off x="8613405" y="5295913"/>
            <a:ext cx="847270" cy="842165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5"/>
          <p:cNvSpPr txBox="1"/>
          <p:nvPr/>
        </p:nvSpPr>
        <p:spPr>
          <a:xfrm>
            <a:off x="9242000" y="2895600"/>
            <a:ext cx="4587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VENUS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Venus has a beautiful name, but it’s terribly hot, even hotter than Mercury</a:t>
            </a:r>
            <a:br>
              <a:rPr lang="es" sz="2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99" name="Google Shape;599;p35"/>
          <p:cNvSpPr txBox="1"/>
          <p:nvPr/>
        </p:nvSpPr>
        <p:spPr>
          <a:xfrm>
            <a:off x="13313449" y="6794900"/>
            <a:ext cx="26166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MERCURY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Mercury is the closest planet to the Sun 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00" name="Google Shape;600;p35"/>
          <p:cNvSpPr txBox="1"/>
          <p:nvPr/>
        </p:nvSpPr>
        <p:spPr>
          <a:xfrm>
            <a:off x="1847850" y="6794900"/>
            <a:ext cx="29682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NEPTUNE</a:t>
            </a:r>
            <a:endParaRPr sz="2800"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Neptune is the farthest planet from the Sun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01" name="Google Shape;601;p35"/>
          <p:cNvGrpSpPr/>
          <p:nvPr/>
        </p:nvGrpSpPr>
        <p:grpSpPr>
          <a:xfrm>
            <a:off x="7236272" y="6954932"/>
            <a:ext cx="834538" cy="836816"/>
            <a:chOff x="-1333200" y="2770450"/>
            <a:chExt cx="291450" cy="292225"/>
          </a:xfrm>
        </p:grpSpPr>
        <p:sp>
          <p:nvSpPr>
            <p:cNvPr id="602" name="Google Shape;602;p35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35"/>
          <p:cNvGrpSpPr/>
          <p:nvPr/>
        </p:nvGrpSpPr>
        <p:grpSpPr>
          <a:xfrm>
            <a:off x="9905266" y="6841083"/>
            <a:ext cx="953004" cy="950477"/>
            <a:chOff x="-937025" y="2064750"/>
            <a:chExt cx="292225" cy="291450"/>
          </a:xfrm>
        </p:grpSpPr>
        <p:sp>
          <p:nvSpPr>
            <p:cNvPr id="605" name="Google Shape;605;p35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6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CONTENT ARE WE GOING TO CREATE?</a:t>
            </a:r>
            <a:endParaRPr/>
          </a:p>
        </p:txBody>
      </p:sp>
      <p:sp>
        <p:nvSpPr>
          <p:cNvPr id="613" name="Google Shape;613;p36"/>
          <p:cNvSpPr txBox="1"/>
          <p:nvPr>
            <p:ph idx="2" type="ctrTitle"/>
          </p:nvPr>
        </p:nvSpPr>
        <p:spPr>
          <a:xfrm>
            <a:off x="4421867" y="45603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614" name="Google Shape;614;p36"/>
          <p:cNvSpPr txBox="1"/>
          <p:nvPr>
            <p:ph idx="1" type="subTitle"/>
          </p:nvPr>
        </p:nvSpPr>
        <p:spPr>
          <a:xfrm>
            <a:off x="4169400" y="49053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smallest planet in our Solar System</a:t>
            </a:r>
            <a:endParaRPr/>
          </a:p>
        </p:txBody>
      </p:sp>
      <p:sp>
        <p:nvSpPr>
          <p:cNvPr id="615" name="Google Shape;615;p36"/>
          <p:cNvSpPr txBox="1"/>
          <p:nvPr>
            <p:ph idx="3" type="ctrTitle"/>
          </p:nvPr>
        </p:nvSpPr>
        <p:spPr>
          <a:xfrm>
            <a:off x="8016767" y="68279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16" name="Google Shape;616;p36"/>
          <p:cNvSpPr txBox="1"/>
          <p:nvPr>
            <p:ph idx="5" type="ctrTitle"/>
          </p:nvPr>
        </p:nvSpPr>
        <p:spPr>
          <a:xfrm>
            <a:off x="11612067" y="4560300"/>
            <a:ext cx="2254200" cy="638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17" name="Google Shape;617;p36"/>
          <p:cNvSpPr txBox="1"/>
          <p:nvPr>
            <p:ph idx="4" type="subTitle"/>
          </p:nvPr>
        </p:nvSpPr>
        <p:spPr>
          <a:xfrm>
            <a:off x="7764300" y="71729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</a:t>
            </a:r>
            <a:endParaRPr/>
          </a:p>
        </p:txBody>
      </p:sp>
      <p:grpSp>
        <p:nvGrpSpPr>
          <p:cNvPr id="618" name="Google Shape;618;p36"/>
          <p:cNvGrpSpPr/>
          <p:nvPr/>
        </p:nvGrpSpPr>
        <p:grpSpPr>
          <a:xfrm>
            <a:off x="24244481" y="-4770559"/>
            <a:ext cx="662732" cy="660989"/>
            <a:chOff x="-4570325" y="2405775"/>
            <a:chExt cx="294600" cy="293825"/>
          </a:xfrm>
        </p:grpSpPr>
        <p:sp>
          <p:nvSpPr>
            <p:cNvPr id="619" name="Google Shape;619;p36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36"/>
          <p:cNvGrpSpPr/>
          <p:nvPr/>
        </p:nvGrpSpPr>
        <p:grpSpPr>
          <a:xfrm>
            <a:off x="19237811" y="-4767859"/>
            <a:ext cx="659189" cy="655646"/>
            <a:chOff x="-3854375" y="2046625"/>
            <a:chExt cx="293025" cy="291450"/>
          </a:xfrm>
        </p:grpSpPr>
        <p:sp>
          <p:nvSpPr>
            <p:cNvPr id="622" name="Google Shape;622;p36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36"/>
          <p:cNvSpPr txBox="1"/>
          <p:nvPr>
            <p:ph idx="6" type="subTitle"/>
          </p:nvPr>
        </p:nvSpPr>
        <p:spPr>
          <a:xfrm>
            <a:off x="11359600" y="4905336"/>
            <a:ext cx="2759400" cy="197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</a:t>
            </a:r>
            <a:endParaRPr/>
          </a:p>
        </p:txBody>
      </p:sp>
      <p:grpSp>
        <p:nvGrpSpPr>
          <p:cNvPr id="625" name="Google Shape;625;p36"/>
          <p:cNvGrpSpPr/>
          <p:nvPr/>
        </p:nvGrpSpPr>
        <p:grpSpPr>
          <a:xfrm>
            <a:off x="8816380" y="5827381"/>
            <a:ext cx="655646" cy="657389"/>
            <a:chOff x="-1333200" y="2770450"/>
            <a:chExt cx="291450" cy="292225"/>
          </a:xfrm>
        </p:grpSpPr>
        <p:sp>
          <p:nvSpPr>
            <p:cNvPr id="626" name="Google Shape;626;p3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" name="Google Shape;628;p36"/>
          <p:cNvGrpSpPr/>
          <p:nvPr/>
        </p:nvGrpSpPr>
        <p:grpSpPr>
          <a:xfrm>
            <a:off x="5217581" y="3535866"/>
            <a:ext cx="662732" cy="660989"/>
            <a:chOff x="-4570325" y="2405775"/>
            <a:chExt cx="294600" cy="293825"/>
          </a:xfrm>
        </p:grpSpPr>
        <p:sp>
          <p:nvSpPr>
            <p:cNvPr id="629" name="Google Shape;629;p36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36"/>
          <p:cNvGrpSpPr/>
          <p:nvPr/>
        </p:nvGrpSpPr>
        <p:grpSpPr>
          <a:xfrm>
            <a:off x="12410587" y="3538541"/>
            <a:ext cx="657389" cy="655646"/>
            <a:chOff x="-937025" y="2064750"/>
            <a:chExt cx="292225" cy="291450"/>
          </a:xfrm>
        </p:grpSpPr>
        <p:sp>
          <p:nvSpPr>
            <p:cNvPr id="632" name="Google Shape;632;p36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ctrTitle"/>
          </p:nvPr>
        </p:nvSpPr>
        <p:spPr>
          <a:xfrm flipH="1">
            <a:off x="10064200" y="987900"/>
            <a:ext cx="7672500" cy="1832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VIDEOS PROJECT  </a:t>
            </a:r>
            <a:endParaRPr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134" name="Google Shape;134;p19"/>
          <p:cNvSpPr txBox="1"/>
          <p:nvPr>
            <p:ph type="ctrTitle"/>
          </p:nvPr>
        </p:nvSpPr>
        <p:spPr>
          <a:xfrm flipH="1" rot="8223010">
            <a:off x="7843533" y="742713"/>
            <a:ext cx="1915293" cy="1902574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↖</a:t>
            </a:r>
            <a:endParaRPr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135" name="Google Shape;135;p19"/>
          <p:cNvSpPr txBox="1"/>
          <p:nvPr>
            <p:ph type="ctrTitle"/>
          </p:nvPr>
        </p:nvSpPr>
        <p:spPr>
          <a:xfrm flipH="1">
            <a:off x="191264" y="987899"/>
            <a:ext cx="8129700" cy="1832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IMAGES PROJECT </a:t>
            </a:r>
            <a:endParaRPr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25" y="3612800"/>
            <a:ext cx="8483026" cy="5844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9100" y="3689000"/>
            <a:ext cx="9420501" cy="55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7"/>
          <p:cNvSpPr txBox="1"/>
          <p:nvPr>
            <p:ph type="ctrTitle"/>
          </p:nvPr>
        </p:nvSpPr>
        <p:spPr>
          <a:xfrm flipH="1">
            <a:off x="8915349" y="3725300"/>
            <a:ext cx="84186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TONE ARE WE GOING TO USE?</a:t>
            </a:r>
            <a:endParaRPr/>
          </a:p>
        </p:txBody>
      </p:sp>
      <p:sp>
        <p:nvSpPr>
          <p:cNvPr id="640" name="Google Shape;640;p37"/>
          <p:cNvSpPr txBox="1"/>
          <p:nvPr>
            <p:ph idx="1" type="subTitle"/>
          </p:nvPr>
        </p:nvSpPr>
        <p:spPr>
          <a:xfrm>
            <a:off x="4050000" y="5613300"/>
            <a:ext cx="6388800" cy="324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8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PLATFORMS ARE WE GOING TO USE?</a:t>
            </a:r>
            <a:endParaRPr/>
          </a:p>
        </p:txBody>
      </p:sp>
      <p:cxnSp>
        <p:nvCxnSpPr>
          <p:cNvPr id="646" name="Google Shape;646;p38"/>
          <p:cNvCxnSpPr/>
          <p:nvPr/>
        </p:nvCxnSpPr>
        <p:spPr>
          <a:xfrm>
            <a:off x="5003200" y="7521850"/>
            <a:ext cx="8016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7" name="Google Shape;647;p38"/>
          <p:cNvSpPr txBox="1"/>
          <p:nvPr>
            <p:ph idx="4294967295" type="subTitle"/>
          </p:nvPr>
        </p:nvSpPr>
        <p:spPr>
          <a:xfrm>
            <a:off x="4276350" y="7727250"/>
            <a:ext cx="2760600" cy="1143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Mercury is the smallest planet in our Solar System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48" name="Google Shape;648;p38"/>
          <p:cNvSpPr txBox="1"/>
          <p:nvPr>
            <p:ph idx="4294967295" type="ctrTitle"/>
          </p:nvPr>
        </p:nvSpPr>
        <p:spPr>
          <a:xfrm>
            <a:off x="5671600" y="6088650"/>
            <a:ext cx="19104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GOOGLE+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649" name="Google Shape;649;p38"/>
          <p:cNvSpPr txBox="1"/>
          <p:nvPr>
            <p:ph idx="4294967295" type="ctrTitle"/>
          </p:nvPr>
        </p:nvSpPr>
        <p:spPr>
          <a:xfrm>
            <a:off x="5671600" y="6461250"/>
            <a:ext cx="26790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24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50" name="Google Shape;650;p38"/>
          <p:cNvSpPr txBox="1"/>
          <p:nvPr>
            <p:ph idx="4294967295" type="subTitle"/>
          </p:nvPr>
        </p:nvSpPr>
        <p:spPr>
          <a:xfrm>
            <a:off x="7582025" y="7727250"/>
            <a:ext cx="2760600" cy="1143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Venus has a beautiful name and is the second planet from the Sun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51" name="Google Shape;651;p38"/>
          <p:cNvSpPr txBox="1"/>
          <p:nvPr>
            <p:ph idx="4294967295" type="subTitle"/>
          </p:nvPr>
        </p:nvSpPr>
        <p:spPr>
          <a:xfrm>
            <a:off x="10887700" y="7727250"/>
            <a:ext cx="2760600" cy="1143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Despite being red, Mars is a cold place, not hot. It’s full of iron oxide dust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52" name="Google Shape;652;p38"/>
          <p:cNvSpPr txBox="1"/>
          <p:nvPr>
            <p:ph idx="4294967295" type="ctrTitle"/>
          </p:nvPr>
        </p:nvSpPr>
        <p:spPr>
          <a:xfrm>
            <a:off x="8961100" y="4806200"/>
            <a:ext cx="14466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YOUTUBE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653" name="Google Shape;653;p38"/>
          <p:cNvSpPr txBox="1"/>
          <p:nvPr>
            <p:ph idx="4294967295" type="ctrTitle"/>
          </p:nvPr>
        </p:nvSpPr>
        <p:spPr>
          <a:xfrm>
            <a:off x="8961100" y="5178800"/>
            <a:ext cx="26790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24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54" name="Google Shape;654;p38"/>
          <p:cNvSpPr txBox="1"/>
          <p:nvPr>
            <p:ph idx="4294967295" type="ctrTitle"/>
          </p:nvPr>
        </p:nvSpPr>
        <p:spPr>
          <a:xfrm>
            <a:off x="12250631" y="6088650"/>
            <a:ext cx="18204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</a:rPr>
              <a:t>INSTAGRAM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655" name="Google Shape;655;p38"/>
          <p:cNvSpPr txBox="1"/>
          <p:nvPr>
            <p:ph idx="4294967295" type="ctrTitle"/>
          </p:nvPr>
        </p:nvSpPr>
        <p:spPr>
          <a:xfrm>
            <a:off x="12250600" y="6461250"/>
            <a:ext cx="2679000" cy="5250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2010-2019</a:t>
            </a:r>
            <a:endParaRPr sz="24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56" name="Google Shape;656;p38"/>
          <p:cNvGrpSpPr/>
          <p:nvPr/>
        </p:nvGrpSpPr>
        <p:grpSpPr>
          <a:xfrm>
            <a:off x="8377978" y="2997700"/>
            <a:ext cx="1199400" cy="4524000"/>
            <a:chOff x="4188989" y="1498850"/>
            <a:chExt cx="599700" cy="2262000"/>
          </a:xfrm>
        </p:grpSpPr>
        <p:sp>
          <p:nvSpPr>
            <p:cNvPr id="657" name="Google Shape;657;p38"/>
            <p:cNvSpPr/>
            <p:nvPr/>
          </p:nvSpPr>
          <p:spPr>
            <a:xfrm>
              <a:off x="4188989" y="1498850"/>
              <a:ext cx="599700" cy="599700"/>
            </a:xfrm>
            <a:prstGeom prst="rect">
              <a:avLst/>
            </a:prstGeom>
            <a:solidFill>
              <a:srgbClr val="00FFFF">
                <a:alpha val="45380"/>
              </a:srgbClr>
            </a:solidFill>
            <a:ln cap="flat" cmpd="sng" w="19050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8" name="Google Shape;658;p38"/>
            <p:cNvCxnSpPr/>
            <p:nvPr/>
          </p:nvCxnSpPr>
          <p:spPr>
            <a:xfrm>
              <a:off x="4488838" y="2098550"/>
              <a:ext cx="0" cy="1662300"/>
            </a:xfrm>
            <a:prstGeom prst="straightConnector1">
              <a:avLst/>
            </a:prstGeom>
            <a:noFill/>
            <a:ln cap="flat" cmpd="sng" w="19050">
              <a:solidFill>
                <a:srgbClr val="00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38"/>
            <p:cNvSpPr/>
            <p:nvPr/>
          </p:nvSpPr>
          <p:spPr>
            <a:xfrm>
              <a:off x="4301813" y="1667463"/>
              <a:ext cx="374055" cy="262466"/>
            </a:xfrm>
            <a:custGeom>
              <a:rect b="b" l="l" r="r" t="t"/>
              <a:pathLst>
                <a:path extrusionOk="0" h="27383" w="39025">
                  <a:moveTo>
                    <a:pt x="39024" y="5822"/>
                  </a:moveTo>
                  <a:cubicBezTo>
                    <a:pt x="39024" y="2570"/>
                    <a:pt x="36292" y="1"/>
                    <a:pt x="33040" y="1"/>
                  </a:cubicBezTo>
                  <a:lnTo>
                    <a:pt x="5822" y="1"/>
                  </a:lnTo>
                  <a:cubicBezTo>
                    <a:pt x="2570" y="1"/>
                    <a:pt x="0" y="2570"/>
                    <a:pt x="0" y="5822"/>
                  </a:cubicBezTo>
                  <a:lnTo>
                    <a:pt x="0" y="21529"/>
                  </a:lnTo>
                  <a:cubicBezTo>
                    <a:pt x="0" y="24651"/>
                    <a:pt x="2570" y="27382"/>
                    <a:pt x="5822" y="27382"/>
                  </a:cubicBezTo>
                  <a:lnTo>
                    <a:pt x="33040" y="27382"/>
                  </a:lnTo>
                  <a:cubicBezTo>
                    <a:pt x="36292" y="27382"/>
                    <a:pt x="39024" y="24651"/>
                    <a:pt x="39024" y="21529"/>
                  </a:cubicBezTo>
                  <a:close/>
                  <a:moveTo>
                    <a:pt x="15577" y="20326"/>
                  </a:moveTo>
                  <a:lnTo>
                    <a:pt x="15577" y="5562"/>
                  </a:lnTo>
                  <a:lnTo>
                    <a:pt x="26699" y="12879"/>
                  </a:lnTo>
                  <a:close/>
                  <a:moveTo>
                    <a:pt x="15577" y="20326"/>
                  </a:moveTo>
                  <a:lnTo>
                    <a:pt x="15577" y="203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38"/>
          <p:cNvGrpSpPr/>
          <p:nvPr/>
        </p:nvGrpSpPr>
        <p:grpSpPr>
          <a:xfrm>
            <a:off x="5056950" y="4536269"/>
            <a:ext cx="1199400" cy="2985600"/>
            <a:chOff x="2528475" y="2268134"/>
            <a:chExt cx="599700" cy="1492800"/>
          </a:xfrm>
        </p:grpSpPr>
        <p:sp>
          <p:nvSpPr>
            <p:cNvPr id="661" name="Google Shape;661;p38"/>
            <p:cNvSpPr/>
            <p:nvPr/>
          </p:nvSpPr>
          <p:spPr>
            <a:xfrm>
              <a:off x="2528475" y="2268134"/>
              <a:ext cx="599700" cy="599700"/>
            </a:xfrm>
            <a:prstGeom prst="rect">
              <a:avLst/>
            </a:prstGeom>
            <a:solidFill>
              <a:srgbClr val="7337D4">
                <a:alpha val="62310"/>
              </a:srgbClr>
            </a:solidFill>
            <a:ln cap="flat" cmpd="sng" w="19050">
              <a:solidFill>
                <a:srgbClr val="7337D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2" name="Google Shape;662;p38"/>
            <p:cNvCxnSpPr>
              <a:stCxn id="661" idx="2"/>
            </p:cNvCxnSpPr>
            <p:nvPr/>
          </p:nvCxnSpPr>
          <p:spPr>
            <a:xfrm>
              <a:off x="2828325" y="2867834"/>
              <a:ext cx="0" cy="893100"/>
            </a:xfrm>
            <a:prstGeom prst="straightConnector1">
              <a:avLst/>
            </a:prstGeom>
            <a:noFill/>
            <a:ln cap="flat" cmpd="sng" w="19050">
              <a:solidFill>
                <a:srgbClr val="7337D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63" name="Google Shape;663;p38"/>
            <p:cNvGrpSpPr/>
            <p:nvPr/>
          </p:nvGrpSpPr>
          <p:grpSpPr>
            <a:xfrm>
              <a:off x="2645738" y="2474534"/>
              <a:ext cx="365193" cy="224794"/>
              <a:chOff x="1581175" y="2436715"/>
              <a:chExt cx="426478" cy="262518"/>
            </a:xfrm>
          </p:grpSpPr>
          <p:sp>
            <p:nvSpPr>
              <p:cNvPr id="664" name="Google Shape;664;p38"/>
              <p:cNvSpPr/>
              <p:nvPr/>
            </p:nvSpPr>
            <p:spPr>
              <a:xfrm>
                <a:off x="1893697" y="2511687"/>
                <a:ext cx="113956" cy="112442"/>
              </a:xfrm>
              <a:custGeom>
                <a:rect b="b" l="l" r="r" t="t"/>
                <a:pathLst>
                  <a:path extrusionOk="0" h="40338" w="40881">
                    <a:moveTo>
                      <a:pt x="13577" y="0"/>
                    </a:moveTo>
                    <a:lnTo>
                      <a:pt x="13577" y="11236"/>
                    </a:lnTo>
                    <a:cubicBezTo>
                      <a:pt x="13652" y="12716"/>
                      <a:pt x="13109" y="13334"/>
                      <a:pt x="11536" y="13334"/>
                    </a:cubicBezTo>
                    <a:cubicBezTo>
                      <a:pt x="10353" y="13278"/>
                      <a:pt x="9183" y="13264"/>
                      <a:pt x="8016" y="13264"/>
                    </a:cubicBezTo>
                    <a:cubicBezTo>
                      <a:pt x="6740" y="13264"/>
                      <a:pt x="5467" y="13281"/>
                      <a:pt x="4187" y="13281"/>
                    </a:cubicBezTo>
                    <a:cubicBezTo>
                      <a:pt x="3469" y="13281"/>
                      <a:pt x="2748" y="13276"/>
                      <a:pt x="2023" y="13259"/>
                    </a:cubicBezTo>
                    <a:cubicBezTo>
                      <a:pt x="543" y="13259"/>
                      <a:pt x="0" y="13802"/>
                      <a:pt x="75" y="15206"/>
                    </a:cubicBezTo>
                    <a:lnTo>
                      <a:pt x="75" y="25206"/>
                    </a:lnTo>
                    <a:cubicBezTo>
                      <a:pt x="0" y="26686"/>
                      <a:pt x="618" y="27154"/>
                      <a:pt x="2023" y="27154"/>
                    </a:cubicBezTo>
                    <a:cubicBezTo>
                      <a:pt x="2479" y="27143"/>
                      <a:pt x="2936" y="27138"/>
                      <a:pt x="3393" y="27138"/>
                    </a:cubicBezTo>
                    <a:cubicBezTo>
                      <a:pt x="5180" y="27138"/>
                      <a:pt x="6971" y="27207"/>
                      <a:pt x="8759" y="27207"/>
                    </a:cubicBezTo>
                    <a:cubicBezTo>
                      <a:pt x="9554" y="27207"/>
                      <a:pt x="10349" y="27193"/>
                      <a:pt x="11142" y="27154"/>
                    </a:cubicBezTo>
                    <a:cubicBezTo>
                      <a:pt x="11297" y="27143"/>
                      <a:pt x="11442" y="27137"/>
                      <a:pt x="11579" y="27137"/>
                    </a:cubicBezTo>
                    <a:cubicBezTo>
                      <a:pt x="13251" y="27137"/>
                      <a:pt x="13646" y="27983"/>
                      <a:pt x="13577" y="29645"/>
                    </a:cubicBezTo>
                    <a:cubicBezTo>
                      <a:pt x="13483" y="33240"/>
                      <a:pt x="13577" y="36742"/>
                      <a:pt x="13577" y="40337"/>
                    </a:cubicBezTo>
                    <a:lnTo>
                      <a:pt x="27304" y="40337"/>
                    </a:lnTo>
                    <a:lnTo>
                      <a:pt x="27304" y="27154"/>
                    </a:lnTo>
                    <a:cubicBezTo>
                      <a:pt x="29950" y="27154"/>
                      <a:pt x="32464" y="27121"/>
                      <a:pt x="34933" y="27121"/>
                    </a:cubicBezTo>
                    <a:cubicBezTo>
                      <a:pt x="36168" y="27121"/>
                      <a:pt x="37391" y="27129"/>
                      <a:pt x="38614" y="27154"/>
                    </a:cubicBezTo>
                    <a:cubicBezTo>
                      <a:pt x="38706" y="27158"/>
                      <a:pt x="38795" y="27160"/>
                      <a:pt x="38880" y="27160"/>
                    </a:cubicBezTo>
                    <a:cubicBezTo>
                      <a:pt x="40386" y="27160"/>
                      <a:pt x="40805" y="26523"/>
                      <a:pt x="40805" y="24963"/>
                    </a:cubicBezTo>
                    <a:cubicBezTo>
                      <a:pt x="40731" y="21854"/>
                      <a:pt x="40637" y="18727"/>
                      <a:pt x="40805" y="15674"/>
                    </a:cubicBezTo>
                    <a:cubicBezTo>
                      <a:pt x="40880" y="13802"/>
                      <a:pt x="40169" y="13259"/>
                      <a:pt x="38390" y="13259"/>
                    </a:cubicBezTo>
                    <a:cubicBezTo>
                      <a:pt x="36651" y="13339"/>
                      <a:pt x="34929" y="13360"/>
                      <a:pt x="33185" y="13360"/>
                    </a:cubicBezTo>
                    <a:cubicBezTo>
                      <a:pt x="31246" y="13360"/>
                      <a:pt x="29279" y="13334"/>
                      <a:pt x="27229" y="13334"/>
                    </a:cubicBezTo>
                    <a:lnTo>
                      <a:pt x="272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8"/>
              <p:cNvSpPr/>
              <p:nvPr/>
            </p:nvSpPr>
            <p:spPr>
              <a:xfrm>
                <a:off x="1581175" y="2436715"/>
                <a:ext cx="271865" cy="262518"/>
              </a:xfrm>
              <a:custGeom>
                <a:rect b="b" l="l" r="r" t="t"/>
                <a:pathLst>
                  <a:path extrusionOk="0" h="94177" w="97530">
                    <a:moveTo>
                      <a:pt x="52449" y="1"/>
                    </a:moveTo>
                    <a:cubicBezTo>
                      <a:pt x="48660" y="1"/>
                      <a:pt x="44777" y="457"/>
                      <a:pt x="40806" y="1377"/>
                    </a:cubicBezTo>
                    <a:cubicBezTo>
                      <a:pt x="15694" y="7163"/>
                      <a:pt x="1" y="33381"/>
                      <a:pt x="6405" y="58343"/>
                    </a:cubicBezTo>
                    <a:cubicBezTo>
                      <a:pt x="11826" y="79866"/>
                      <a:pt x="30954" y="94176"/>
                      <a:pt x="52216" y="94176"/>
                    </a:cubicBezTo>
                    <a:cubicBezTo>
                      <a:pt x="55707" y="94176"/>
                      <a:pt x="59255" y="93790"/>
                      <a:pt x="62810" y="92988"/>
                    </a:cubicBezTo>
                    <a:cubicBezTo>
                      <a:pt x="75994" y="90029"/>
                      <a:pt x="85994" y="82838"/>
                      <a:pt x="92080" y="70665"/>
                    </a:cubicBezTo>
                    <a:cubicBezTo>
                      <a:pt x="96593" y="61546"/>
                      <a:pt x="97529" y="51789"/>
                      <a:pt x="97061" y="41733"/>
                    </a:cubicBezTo>
                    <a:cubicBezTo>
                      <a:pt x="97061" y="40403"/>
                      <a:pt x="96218" y="40235"/>
                      <a:pt x="95188" y="40235"/>
                    </a:cubicBezTo>
                    <a:cubicBezTo>
                      <a:pt x="81312" y="40235"/>
                      <a:pt x="67492" y="40235"/>
                      <a:pt x="53690" y="40160"/>
                    </a:cubicBezTo>
                    <a:cubicBezTo>
                      <a:pt x="52211" y="40160"/>
                      <a:pt x="51743" y="40703"/>
                      <a:pt x="51743" y="42107"/>
                    </a:cubicBezTo>
                    <a:cubicBezTo>
                      <a:pt x="51818" y="46096"/>
                      <a:pt x="51892" y="49991"/>
                      <a:pt x="51743" y="53905"/>
                    </a:cubicBezTo>
                    <a:cubicBezTo>
                      <a:pt x="51649" y="56077"/>
                      <a:pt x="52510" y="56620"/>
                      <a:pt x="54552" y="56620"/>
                    </a:cubicBezTo>
                    <a:cubicBezTo>
                      <a:pt x="61724" y="56620"/>
                      <a:pt x="68896" y="56714"/>
                      <a:pt x="76087" y="56789"/>
                    </a:cubicBezTo>
                    <a:lnTo>
                      <a:pt x="78503" y="56789"/>
                    </a:lnTo>
                    <a:cubicBezTo>
                      <a:pt x="78335" y="57557"/>
                      <a:pt x="78260" y="58025"/>
                      <a:pt x="78110" y="58418"/>
                    </a:cubicBezTo>
                    <a:cubicBezTo>
                      <a:pt x="74322" y="69628"/>
                      <a:pt x="64462" y="76461"/>
                      <a:pt x="52825" y="76461"/>
                    </a:cubicBezTo>
                    <a:cubicBezTo>
                      <a:pt x="51748" y="76461"/>
                      <a:pt x="50656" y="76402"/>
                      <a:pt x="49552" y="76283"/>
                    </a:cubicBezTo>
                    <a:cubicBezTo>
                      <a:pt x="26611" y="73718"/>
                      <a:pt x="15301" y="47819"/>
                      <a:pt x="29102" y="29317"/>
                    </a:cubicBezTo>
                    <a:cubicBezTo>
                      <a:pt x="34710" y="21917"/>
                      <a:pt x="41899" y="17754"/>
                      <a:pt x="50553" y="17754"/>
                    </a:cubicBezTo>
                    <a:cubicBezTo>
                      <a:pt x="52388" y="17754"/>
                      <a:pt x="54290" y="17941"/>
                      <a:pt x="56256" y="18324"/>
                    </a:cubicBezTo>
                    <a:cubicBezTo>
                      <a:pt x="60937" y="19167"/>
                      <a:pt x="65319" y="21676"/>
                      <a:pt x="69833" y="23381"/>
                    </a:cubicBezTo>
                    <a:cubicBezTo>
                      <a:pt x="70246" y="23548"/>
                      <a:pt x="70790" y="23648"/>
                      <a:pt x="71280" y="23648"/>
                    </a:cubicBezTo>
                    <a:cubicBezTo>
                      <a:pt x="71722" y="23648"/>
                      <a:pt x="72120" y="23567"/>
                      <a:pt x="72342" y="23381"/>
                    </a:cubicBezTo>
                    <a:cubicBezTo>
                      <a:pt x="76087" y="19729"/>
                      <a:pt x="79664" y="15984"/>
                      <a:pt x="83409" y="12070"/>
                    </a:cubicBezTo>
                    <a:cubicBezTo>
                      <a:pt x="83016" y="11602"/>
                      <a:pt x="82941" y="11452"/>
                      <a:pt x="82791" y="11302"/>
                    </a:cubicBezTo>
                    <a:cubicBezTo>
                      <a:pt x="73567" y="3817"/>
                      <a:pt x="63402" y="1"/>
                      <a:pt x="524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6" name="Google Shape;666;p38"/>
          <p:cNvGrpSpPr/>
          <p:nvPr/>
        </p:nvGrpSpPr>
        <p:grpSpPr>
          <a:xfrm>
            <a:off x="11668306" y="4536269"/>
            <a:ext cx="1199400" cy="2985600"/>
            <a:chOff x="5834153" y="2268134"/>
            <a:chExt cx="599700" cy="1492800"/>
          </a:xfrm>
        </p:grpSpPr>
        <p:sp>
          <p:nvSpPr>
            <p:cNvPr id="667" name="Google Shape;667;p38"/>
            <p:cNvSpPr/>
            <p:nvPr/>
          </p:nvSpPr>
          <p:spPr>
            <a:xfrm>
              <a:off x="5834153" y="2268134"/>
              <a:ext cx="599700" cy="599700"/>
            </a:xfrm>
            <a:prstGeom prst="rect">
              <a:avLst/>
            </a:prstGeom>
            <a:solidFill>
              <a:srgbClr val="E613D5">
                <a:alpha val="35380"/>
              </a:srgbClr>
            </a:solidFill>
            <a:ln cap="flat" cmpd="sng" w="19050">
              <a:solidFill>
                <a:srgbClr val="E613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8" name="Google Shape;668;p38"/>
            <p:cNvCxnSpPr/>
            <p:nvPr/>
          </p:nvCxnSpPr>
          <p:spPr>
            <a:xfrm>
              <a:off x="6131725" y="2867834"/>
              <a:ext cx="0" cy="893100"/>
            </a:xfrm>
            <a:prstGeom prst="straightConnector1">
              <a:avLst/>
            </a:prstGeom>
            <a:noFill/>
            <a:ln cap="flat" cmpd="sng" w="19050">
              <a:solidFill>
                <a:srgbClr val="E613D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9" name="Google Shape;669;p38"/>
            <p:cNvSpPr/>
            <p:nvPr/>
          </p:nvSpPr>
          <p:spPr>
            <a:xfrm>
              <a:off x="6002688" y="2440449"/>
              <a:ext cx="262638" cy="262596"/>
            </a:xfrm>
            <a:custGeom>
              <a:rect b="b" l="l" r="r" t="t"/>
              <a:pathLst>
                <a:path extrusionOk="0" h="119907" w="119926">
                  <a:moveTo>
                    <a:pt x="98708" y="14513"/>
                  </a:moveTo>
                  <a:cubicBezTo>
                    <a:pt x="102529" y="14588"/>
                    <a:pt x="105656" y="17790"/>
                    <a:pt x="105656" y="21611"/>
                  </a:cubicBezTo>
                  <a:cubicBezTo>
                    <a:pt x="105656" y="25431"/>
                    <a:pt x="102454" y="28558"/>
                    <a:pt x="98633" y="28558"/>
                  </a:cubicBezTo>
                  <a:cubicBezTo>
                    <a:pt x="94720" y="28558"/>
                    <a:pt x="91611" y="25356"/>
                    <a:pt x="91611" y="21461"/>
                  </a:cubicBezTo>
                  <a:cubicBezTo>
                    <a:pt x="91686" y="17641"/>
                    <a:pt x="94888" y="14513"/>
                    <a:pt x="98708" y="14513"/>
                  </a:cubicBezTo>
                  <a:close/>
                  <a:moveTo>
                    <a:pt x="60000" y="28558"/>
                  </a:moveTo>
                  <a:cubicBezTo>
                    <a:pt x="77472" y="28558"/>
                    <a:pt x="91686" y="42828"/>
                    <a:pt x="91611" y="60244"/>
                  </a:cubicBezTo>
                  <a:cubicBezTo>
                    <a:pt x="91611" y="77641"/>
                    <a:pt x="77397" y="91761"/>
                    <a:pt x="60000" y="91761"/>
                  </a:cubicBezTo>
                  <a:cubicBezTo>
                    <a:pt x="42603" y="91761"/>
                    <a:pt x="28408" y="77566"/>
                    <a:pt x="28408" y="60150"/>
                  </a:cubicBezTo>
                  <a:cubicBezTo>
                    <a:pt x="28483" y="42753"/>
                    <a:pt x="42603" y="28558"/>
                    <a:pt x="60000" y="28558"/>
                  </a:cubicBezTo>
                  <a:close/>
                  <a:moveTo>
                    <a:pt x="15524" y="0"/>
                  </a:moveTo>
                  <a:cubicBezTo>
                    <a:pt x="13577" y="693"/>
                    <a:pt x="11461" y="1086"/>
                    <a:pt x="9588" y="2023"/>
                  </a:cubicBezTo>
                  <a:cubicBezTo>
                    <a:pt x="3502" y="5300"/>
                    <a:pt x="150" y="10524"/>
                    <a:pt x="150" y="17397"/>
                  </a:cubicBezTo>
                  <a:cubicBezTo>
                    <a:pt x="0" y="45805"/>
                    <a:pt x="75" y="74120"/>
                    <a:pt x="75" y="102454"/>
                  </a:cubicBezTo>
                  <a:cubicBezTo>
                    <a:pt x="75" y="112042"/>
                    <a:pt x="7884" y="119851"/>
                    <a:pt x="17472" y="119851"/>
                  </a:cubicBezTo>
                  <a:cubicBezTo>
                    <a:pt x="31639" y="119888"/>
                    <a:pt x="45820" y="119907"/>
                    <a:pt x="60000" y="119907"/>
                  </a:cubicBezTo>
                  <a:cubicBezTo>
                    <a:pt x="74181" y="119907"/>
                    <a:pt x="88362" y="119888"/>
                    <a:pt x="102529" y="119851"/>
                  </a:cubicBezTo>
                  <a:cubicBezTo>
                    <a:pt x="111105" y="119851"/>
                    <a:pt x="118296" y="113615"/>
                    <a:pt x="119701" y="105094"/>
                  </a:cubicBezTo>
                  <a:cubicBezTo>
                    <a:pt x="119776" y="104794"/>
                    <a:pt x="119851" y="104476"/>
                    <a:pt x="119926" y="104158"/>
                  </a:cubicBezTo>
                  <a:lnTo>
                    <a:pt x="119926" y="15450"/>
                  </a:lnTo>
                  <a:cubicBezTo>
                    <a:pt x="119776" y="14738"/>
                    <a:pt x="119607" y="13970"/>
                    <a:pt x="119383" y="13259"/>
                  </a:cubicBezTo>
                  <a:cubicBezTo>
                    <a:pt x="117266" y="6086"/>
                    <a:pt x="112510" y="1723"/>
                    <a:pt x="105094" y="225"/>
                  </a:cubicBezTo>
                  <a:cubicBezTo>
                    <a:pt x="104869" y="225"/>
                    <a:pt x="104720" y="75"/>
                    <a:pt x="104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9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 SHARING PLAN</a:t>
            </a:r>
            <a:endParaRPr/>
          </a:p>
        </p:txBody>
      </p:sp>
      <p:cxnSp>
        <p:nvCxnSpPr>
          <p:cNvPr id="675" name="Google Shape;675;p39"/>
          <p:cNvCxnSpPr/>
          <p:nvPr/>
        </p:nvCxnSpPr>
        <p:spPr>
          <a:xfrm>
            <a:off x="3540900" y="3813500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39"/>
          <p:cNvCxnSpPr/>
          <p:nvPr/>
        </p:nvCxnSpPr>
        <p:spPr>
          <a:xfrm>
            <a:off x="3540900" y="4668496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39"/>
          <p:cNvCxnSpPr/>
          <p:nvPr/>
        </p:nvCxnSpPr>
        <p:spPr>
          <a:xfrm>
            <a:off x="3540900" y="5577742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39"/>
          <p:cNvCxnSpPr/>
          <p:nvPr/>
        </p:nvCxnSpPr>
        <p:spPr>
          <a:xfrm>
            <a:off x="3540900" y="6392061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39"/>
          <p:cNvCxnSpPr/>
          <p:nvPr/>
        </p:nvCxnSpPr>
        <p:spPr>
          <a:xfrm>
            <a:off x="3540900" y="7247058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39"/>
          <p:cNvCxnSpPr/>
          <p:nvPr/>
        </p:nvCxnSpPr>
        <p:spPr>
          <a:xfrm>
            <a:off x="3540900" y="8156304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39"/>
          <p:cNvCxnSpPr/>
          <p:nvPr/>
        </p:nvCxnSpPr>
        <p:spPr>
          <a:xfrm>
            <a:off x="3540900" y="9065550"/>
            <a:ext cx="11206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2" name="Google Shape;682;p39"/>
          <p:cNvSpPr txBox="1"/>
          <p:nvPr>
            <p:ph idx="4294967295" type="ctrTitle"/>
          </p:nvPr>
        </p:nvSpPr>
        <p:spPr>
          <a:xfrm>
            <a:off x="3540900" y="3978500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ON PUBLISH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83" name="Google Shape;683;p39"/>
          <p:cNvSpPr txBox="1"/>
          <p:nvPr>
            <p:ph idx="4294967295" type="ctrTitle"/>
          </p:nvPr>
        </p:nvSpPr>
        <p:spPr>
          <a:xfrm>
            <a:off x="3540900" y="4860630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SAME DAY AS POST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84" name="Google Shape;684;p39"/>
          <p:cNvSpPr txBox="1"/>
          <p:nvPr>
            <p:ph idx="4294967295" type="ctrTitle"/>
          </p:nvPr>
        </p:nvSpPr>
        <p:spPr>
          <a:xfrm>
            <a:off x="3540900" y="5722384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DAY AFTER POST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85" name="Google Shape;685;p39"/>
          <p:cNvSpPr txBox="1"/>
          <p:nvPr>
            <p:ph idx="4294967295" type="ctrTitle"/>
          </p:nvPr>
        </p:nvSpPr>
        <p:spPr>
          <a:xfrm>
            <a:off x="3540900" y="6557038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WEEK AFTER POST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86" name="Google Shape;686;p39"/>
          <p:cNvSpPr txBox="1"/>
          <p:nvPr>
            <p:ph idx="4294967295" type="ctrTitle"/>
          </p:nvPr>
        </p:nvSpPr>
        <p:spPr>
          <a:xfrm>
            <a:off x="3540900" y="7439168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MONTH AFTER POST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87" name="Google Shape;687;p39"/>
          <p:cNvSpPr txBox="1"/>
          <p:nvPr>
            <p:ph idx="4294967295" type="ctrTitle"/>
          </p:nvPr>
        </p:nvSpPr>
        <p:spPr>
          <a:xfrm>
            <a:off x="3540900" y="8348447"/>
            <a:ext cx="2181600" cy="525000"/>
          </a:xfrm>
          <a:prstGeom prst="rect">
            <a:avLst/>
          </a:prstGeom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CUSTOM DATE</a:t>
            </a:r>
            <a:endParaRPr sz="2400">
              <a:solidFill>
                <a:srgbClr val="FFFFFF"/>
              </a:solidFill>
            </a:endParaRPr>
          </a:p>
        </p:txBody>
      </p:sp>
      <p:grpSp>
        <p:nvGrpSpPr>
          <p:cNvPr id="688" name="Google Shape;688;p39"/>
          <p:cNvGrpSpPr/>
          <p:nvPr/>
        </p:nvGrpSpPr>
        <p:grpSpPr>
          <a:xfrm>
            <a:off x="5722500" y="2458921"/>
            <a:ext cx="895800" cy="7068129"/>
            <a:chOff x="2861250" y="1229461"/>
            <a:chExt cx="447900" cy="3534064"/>
          </a:xfrm>
        </p:grpSpPr>
        <p:grpSp>
          <p:nvGrpSpPr>
            <p:cNvPr id="689" name="Google Shape;689;p39"/>
            <p:cNvGrpSpPr/>
            <p:nvPr/>
          </p:nvGrpSpPr>
          <p:grpSpPr>
            <a:xfrm>
              <a:off x="2861250" y="1229461"/>
              <a:ext cx="447900" cy="3534064"/>
              <a:chOff x="2861250" y="1229461"/>
              <a:chExt cx="447900" cy="3534064"/>
            </a:xfrm>
          </p:grpSpPr>
          <p:grpSp>
            <p:nvGrpSpPr>
              <p:cNvPr id="690" name="Google Shape;690;p39"/>
              <p:cNvGrpSpPr/>
              <p:nvPr/>
            </p:nvGrpSpPr>
            <p:grpSpPr>
              <a:xfrm>
                <a:off x="2861250" y="1229461"/>
                <a:ext cx="447900" cy="3534064"/>
                <a:chOff x="2861250" y="1229461"/>
                <a:chExt cx="447900" cy="3534064"/>
              </a:xfrm>
            </p:grpSpPr>
            <p:cxnSp>
              <p:nvCxnSpPr>
                <p:cNvPr id="691" name="Google Shape;691;p39"/>
                <p:cNvCxnSpPr/>
                <p:nvPr/>
              </p:nvCxnSpPr>
              <p:spPr>
                <a:xfrm>
                  <a:off x="30852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11E4C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692" name="Google Shape;692;p39"/>
                <p:cNvSpPr/>
                <p:nvPr/>
              </p:nvSpPr>
              <p:spPr>
                <a:xfrm>
                  <a:off x="28612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cap="flat" cmpd="sng" w="19050">
                  <a:solidFill>
                    <a:srgbClr val="11E4C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3" name="Google Shape;693;p39"/>
              <p:cNvSpPr/>
              <p:nvPr/>
            </p:nvSpPr>
            <p:spPr>
              <a:xfrm>
                <a:off x="3029747" y="1327356"/>
                <a:ext cx="110924" cy="238540"/>
              </a:xfrm>
              <a:custGeom>
                <a:rect b="b" l="l" r="r" t="t"/>
                <a:pathLst>
                  <a:path extrusionOk="0" h="39025" w="18147">
                    <a:moveTo>
                      <a:pt x="12195" y="1"/>
                    </a:moveTo>
                    <a:cubicBezTo>
                      <a:pt x="3805" y="1"/>
                      <a:pt x="3935" y="6635"/>
                      <a:pt x="3935" y="7578"/>
                    </a:cubicBezTo>
                    <a:lnTo>
                      <a:pt x="3935" y="12878"/>
                    </a:lnTo>
                    <a:lnTo>
                      <a:pt x="0" y="12878"/>
                    </a:lnTo>
                    <a:lnTo>
                      <a:pt x="0" y="19512"/>
                    </a:lnTo>
                    <a:lnTo>
                      <a:pt x="3935" y="19512"/>
                    </a:lnTo>
                    <a:lnTo>
                      <a:pt x="3935" y="39024"/>
                    </a:lnTo>
                    <a:lnTo>
                      <a:pt x="12065" y="39024"/>
                    </a:lnTo>
                    <a:lnTo>
                      <a:pt x="12065" y="19512"/>
                    </a:lnTo>
                    <a:lnTo>
                      <a:pt x="17496" y="19512"/>
                    </a:lnTo>
                    <a:cubicBezTo>
                      <a:pt x="17496" y="19512"/>
                      <a:pt x="18016" y="16390"/>
                      <a:pt x="18146" y="12878"/>
                    </a:cubicBezTo>
                    <a:lnTo>
                      <a:pt x="12065" y="12878"/>
                    </a:lnTo>
                    <a:lnTo>
                      <a:pt x="12065" y="8391"/>
                    </a:lnTo>
                    <a:cubicBezTo>
                      <a:pt x="12065" y="7740"/>
                      <a:pt x="12878" y="6765"/>
                      <a:pt x="13821" y="6765"/>
                    </a:cubicBezTo>
                    <a:lnTo>
                      <a:pt x="18146" y="6765"/>
                    </a:lnTo>
                    <a:lnTo>
                      <a:pt x="181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4" name="Google Shape;694;p39"/>
            <p:cNvGrpSpPr/>
            <p:nvPr/>
          </p:nvGrpSpPr>
          <p:grpSpPr>
            <a:xfrm>
              <a:off x="3016500" y="2051800"/>
              <a:ext cx="137400" cy="2322350"/>
              <a:chOff x="3016500" y="2051800"/>
              <a:chExt cx="137400" cy="2322350"/>
            </a:xfrm>
          </p:grpSpPr>
          <p:sp>
            <p:nvSpPr>
              <p:cNvPr id="695" name="Google Shape;695;p39"/>
              <p:cNvSpPr/>
              <p:nvPr/>
            </p:nvSpPr>
            <p:spPr>
              <a:xfrm>
                <a:off x="3016500" y="205180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9"/>
              <p:cNvSpPr/>
              <p:nvPr/>
            </p:nvSpPr>
            <p:spPr>
              <a:xfrm>
                <a:off x="3016500" y="24928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9"/>
              <p:cNvSpPr/>
              <p:nvPr/>
            </p:nvSpPr>
            <p:spPr>
              <a:xfrm>
                <a:off x="3016500" y="292373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9"/>
              <p:cNvSpPr/>
              <p:nvPr/>
            </p:nvSpPr>
            <p:spPr>
              <a:xfrm>
                <a:off x="3016500" y="3341063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9"/>
              <p:cNvSpPr/>
              <p:nvPr/>
            </p:nvSpPr>
            <p:spPr>
              <a:xfrm>
                <a:off x="3016500" y="3795688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9"/>
              <p:cNvSpPr/>
              <p:nvPr/>
            </p:nvSpPr>
            <p:spPr>
              <a:xfrm>
                <a:off x="3016500" y="4236750"/>
                <a:ext cx="137400" cy="137400"/>
              </a:xfrm>
              <a:prstGeom prst="ellipse">
                <a:avLst/>
              </a:prstGeom>
              <a:solidFill>
                <a:srgbClr val="11E4C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1" name="Google Shape;701;p39"/>
          <p:cNvGrpSpPr/>
          <p:nvPr/>
        </p:nvGrpSpPr>
        <p:grpSpPr>
          <a:xfrm>
            <a:off x="7323900" y="2458921"/>
            <a:ext cx="895800" cy="7068129"/>
            <a:chOff x="3661950" y="1229461"/>
            <a:chExt cx="447900" cy="3534064"/>
          </a:xfrm>
        </p:grpSpPr>
        <p:grpSp>
          <p:nvGrpSpPr>
            <p:cNvPr id="702" name="Google Shape;702;p39"/>
            <p:cNvGrpSpPr/>
            <p:nvPr/>
          </p:nvGrpSpPr>
          <p:grpSpPr>
            <a:xfrm>
              <a:off x="3661950" y="1229461"/>
              <a:ext cx="447900" cy="3534064"/>
              <a:chOff x="3661950" y="1229461"/>
              <a:chExt cx="447900" cy="3534064"/>
            </a:xfrm>
          </p:grpSpPr>
          <p:grpSp>
            <p:nvGrpSpPr>
              <p:cNvPr id="703" name="Google Shape;703;p39"/>
              <p:cNvGrpSpPr/>
              <p:nvPr/>
            </p:nvGrpSpPr>
            <p:grpSpPr>
              <a:xfrm>
                <a:off x="3661950" y="1229461"/>
                <a:ext cx="447900" cy="3534064"/>
                <a:chOff x="3661950" y="1229461"/>
                <a:chExt cx="447900" cy="3534064"/>
              </a:xfrm>
            </p:grpSpPr>
            <p:cxnSp>
              <p:nvCxnSpPr>
                <p:cNvPr id="704" name="Google Shape;704;p39"/>
                <p:cNvCxnSpPr/>
                <p:nvPr/>
              </p:nvCxnSpPr>
              <p:spPr>
                <a:xfrm>
                  <a:off x="38859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FFFF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05" name="Google Shape;705;p39"/>
                <p:cNvSpPr/>
                <p:nvPr/>
              </p:nvSpPr>
              <p:spPr>
                <a:xfrm>
                  <a:off x="366195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cap="flat" cmpd="sng" w="19050">
                  <a:solidFill>
                    <a:srgbClr val="00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06" name="Google Shape;706;p39"/>
              <p:cNvSpPr/>
              <p:nvPr/>
            </p:nvSpPr>
            <p:spPr>
              <a:xfrm>
                <a:off x="3766626" y="1364346"/>
                <a:ext cx="238540" cy="164561"/>
              </a:xfrm>
              <a:custGeom>
                <a:rect b="b" l="l" r="r" t="t"/>
                <a:pathLst>
                  <a:path extrusionOk="0" h="26922" w="39025">
                    <a:moveTo>
                      <a:pt x="27350" y="0"/>
                    </a:moveTo>
                    <a:lnTo>
                      <a:pt x="27350" y="0"/>
                    </a:lnTo>
                    <a:cubicBezTo>
                      <a:pt x="26197" y="125"/>
                      <a:pt x="25134" y="638"/>
                      <a:pt x="24332" y="1395"/>
                    </a:cubicBezTo>
                    <a:lnTo>
                      <a:pt x="24332" y="1395"/>
                    </a:lnTo>
                    <a:cubicBezTo>
                      <a:pt x="24579" y="1133"/>
                      <a:pt x="24781" y="747"/>
                      <a:pt x="24781" y="261"/>
                    </a:cubicBezTo>
                    <a:lnTo>
                      <a:pt x="24781" y="261"/>
                    </a:lnTo>
                    <a:cubicBezTo>
                      <a:pt x="21951" y="2179"/>
                      <a:pt x="20163" y="6114"/>
                      <a:pt x="18700" y="9756"/>
                    </a:cubicBezTo>
                    <a:cubicBezTo>
                      <a:pt x="17594" y="8683"/>
                      <a:pt x="16651" y="7870"/>
                      <a:pt x="15838" y="7447"/>
                    </a:cubicBezTo>
                    <a:cubicBezTo>
                      <a:pt x="13269" y="6114"/>
                      <a:pt x="10407" y="4748"/>
                      <a:pt x="5822" y="2992"/>
                    </a:cubicBezTo>
                    <a:lnTo>
                      <a:pt x="5822" y="2992"/>
                    </a:lnTo>
                    <a:cubicBezTo>
                      <a:pt x="5692" y="4488"/>
                      <a:pt x="6505" y="6504"/>
                      <a:pt x="9074" y="7870"/>
                    </a:cubicBezTo>
                    <a:cubicBezTo>
                      <a:pt x="8521" y="7870"/>
                      <a:pt x="7578" y="8000"/>
                      <a:pt x="6765" y="8130"/>
                    </a:cubicBezTo>
                    <a:cubicBezTo>
                      <a:pt x="7025" y="9886"/>
                      <a:pt x="8131" y="11382"/>
                      <a:pt x="11090" y="12065"/>
                    </a:cubicBezTo>
                    <a:cubicBezTo>
                      <a:pt x="9757" y="12195"/>
                      <a:pt x="9074" y="12455"/>
                      <a:pt x="8391" y="13138"/>
                    </a:cubicBezTo>
                    <a:cubicBezTo>
                      <a:pt x="9015" y="14268"/>
                      <a:pt x="10320" y="15480"/>
                      <a:pt x="12602" y="15480"/>
                    </a:cubicBezTo>
                    <a:cubicBezTo>
                      <a:pt x="12816" y="15480"/>
                      <a:pt x="13038" y="15469"/>
                      <a:pt x="13269" y="15447"/>
                    </a:cubicBezTo>
                    <a:lnTo>
                      <a:pt x="13269" y="15447"/>
                    </a:lnTo>
                    <a:cubicBezTo>
                      <a:pt x="10330" y="16733"/>
                      <a:pt x="11829" y="18855"/>
                      <a:pt x="14050" y="18855"/>
                    </a:cubicBezTo>
                    <a:cubicBezTo>
                      <a:pt x="14188" y="18855"/>
                      <a:pt x="14329" y="18846"/>
                      <a:pt x="14472" y="18829"/>
                    </a:cubicBezTo>
                    <a:lnTo>
                      <a:pt x="14472" y="18829"/>
                    </a:lnTo>
                    <a:cubicBezTo>
                      <a:pt x="12352" y="20949"/>
                      <a:pt x="9610" y="21931"/>
                      <a:pt x="6946" y="21931"/>
                    </a:cubicBezTo>
                    <a:cubicBezTo>
                      <a:pt x="4337" y="21931"/>
                      <a:pt x="1803" y="20990"/>
                      <a:pt x="1" y="19252"/>
                    </a:cubicBezTo>
                    <a:lnTo>
                      <a:pt x="1" y="19252"/>
                    </a:lnTo>
                    <a:cubicBezTo>
                      <a:pt x="3943" y="24613"/>
                      <a:pt x="9785" y="26921"/>
                      <a:pt x="15554" y="26921"/>
                    </a:cubicBezTo>
                    <a:cubicBezTo>
                      <a:pt x="24064" y="26921"/>
                      <a:pt x="32416" y="21899"/>
                      <a:pt x="34276" y="14244"/>
                    </a:cubicBezTo>
                    <a:cubicBezTo>
                      <a:pt x="36715" y="14244"/>
                      <a:pt x="38049" y="13431"/>
                      <a:pt x="39024" y="12455"/>
                    </a:cubicBezTo>
                    <a:lnTo>
                      <a:pt x="39024" y="12455"/>
                    </a:lnTo>
                    <a:cubicBezTo>
                      <a:pt x="38637" y="12538"/>
                      <a:pt x="38195" y="12574"/>
                      <a:pt x="37736" y="12574"/>
                    </a:cubicBezTo>
                    <a:cubicBezTo>
                      <a:pt x="36575" y="12574"/>
                      <a:pt x="35306" y="12345"/>
                      <a:pt x="34537" y="12065"/>
                    </a:cubicBezTo>
                    <a:cubicBezTo>
                      <a:pt x="36715" y="11805"/>
                      <a:pt x="38211" y="10829"/>
                      <a:pt x="38732" y="9496"/>
                    </a:cubicBezTo>
                    <a:lnTo>
                      <a:pt x="38732" y="9496"/>
                    </a:lnTo>
                    <a:cubicBezTo>
                      <a:pt x="38222" y="9787"/>
                      <a:pt x="36737" y="10168"/>
                      <a:pt x="35462" y="10168"/>
                    </a:cubicBezTo>
                    <a:cubicBezTo>
                      <a:pt x="35026" y="10168"/>
                      <a:pt x="34616" y="10124"/>
                      <a:pt x="34276" y="10016"/>
                    </a:cubicBezTo>
                    <a:cubicBezTo>
                      <a:pt x="34146" y="9626"/>
                      <a:pt x="33984" y="9366"/>
                      <a:pt x="33984" y="9073"/>
                    </a:cubicBezTo>
                    <a:cubicBezTo>
                      <a:pt x="32954" y="5454"/>
                      <a:pt x="29680" y="2554"/>
                      <a:pt x="26171" y="2554"/>
                    </a:cubicBezTo>
                    <a:cubicBezTo>
                      <a:pt x="26022" y="2554"/>
                      <a:pt x="25873" y="2559"/>
                      <a:pt x="25724" y="2569"/>
                    </a:cubicBezTo>
                    <a:cubicBezTo>
                      <a:pt x="26016" y="2439"/>
                      <a:pt x="26277" y="2439"/>
                      <a:pt x="26667" y="2309"/>
                    </a:cubicBezTo>
                    <a:cubicBezTo>
                      <a:pt x="27090" y="2179"/>
                      <a:pt x="29398" y="1757"/>
                      <a:pt x="28976" y="944"/>
                    </a:cubicBezTo>
                    <a:cubicBezTo>
                      <a:pt x="28917" y="759"/>
                      <a:pt x="28724" y="687"/>
                      <a:pt x="28453" y="687"/>
                    </a:cubicBezTo>
                    <a:cubicBezTo>
                      <a:pt x="27531" y="687"/>
                      <a:pt x="25706" y="1526"/>
                      <a:pt x="25203" y="1626"/>
                    </a:cubicBezTo>
                    <a:cubicBezTo>
                      <a:pt x="26016" y="1366"/>
                      <a:pt x="27220" y="944"/>
                      <a:pt x="273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7" name="Google Shape;707;p39"/>
            <p:cNvSpPr/>
            <p:nvPr/>
          </p:nvSpPr>
          <p:spPr>
            <a:xfrm>
              <a:off x="3817200" y="2051800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3817200" y="3795688"/>
              <a:ext cx="137400" cy="137400"/>
            </a:xfrm>
            <a:prstGeom prst="ellipse">
              <a:avLst/>
            </a:prstGeom>
            <a:solidFill>
              <a:srgbClr val="00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" name="Google Shape;709;p39"/>
          <p:cNvGrpSpPr/>
          <p:nvPr/>
        </p:nvGrpSpPr>
        <p:grpSpPr>
          <a:xfrm>
            <a:off x="8884600" y="2458921"/>
            <a:ext cx="895800" cy="7068129"/>
            <a:chOff x="4442300" y="1229461"/>
            <a:chExt cx="447900" cy="3534064"/>
          </a:xfrm>
        </p:grpSpPr>
        <p:grpSp>
          <p:nvGrpSpPr>
            <p:cNvPr id="710" name="Google Shape;710;p39"/>
            <p:cNvGrpSpPr/>
            <p:nvPr/>
          </p:nvGrpSpPr>
          <p:grpSpPr>
            <a:xfrm>
              <a:off x="4442300" y="1229461"/>
              <a:ext cx="447900" cy="3534064"/>
              <a:chOff x="4442300" y="1229461"/>
              <a:chExt cx="447900" cy="3534064"/>
            </a:xfrm>
          </p:grpSpPr>
          <p:grpSp>
            <p:nvGrpSpPr>
              <p:cNvPr id="711" name="Google Shape;711;p39"/>
              <p:cNvGrpSpPr/>
              <p:nvPr/>
            </p:nvGrpSpPr>
            <p:grpSpPr>
              <a:xfrm>
                <a:off x="4442300" y="1229461"/>
                <a:ext cx="447900" cy="3534064"/>
                <a:chOff x="4442300" y="1229461"/>
                <a:chExt cx="447900" cy="3534064"/>
              </a:xfrm>
            </p:grpSpPr>
            <p:cxnSp>
              <p:nvCxnSpPr>
                <p:cNvPr id="712" name="Google Shape;712;p39"/>
                <p:cNvCxnSpPr/>
                <p:nvPr/>
              </p:nvCxnSpPr>
              <p:spPr>
                <a:xfrm>
                  <a:off x="466625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E613D5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13" name="Google Shape;713;p39"/>
                <p:cNvSpPr/>
                <p:nvPr/>
              </p:nvSpPr>
              <p:spPr>
                <a:xfrm>
                  <a:off x="4442300" y="1229461"/>
                  <a:ext cx="447900" cy="447900"/>
                </a:xfrm>
                <a:prstGeom prst="ellipse">
                  <a:avLst/>
                </a:prstGeom>
                <a:solidFill>
                  <a:srgbClr val="E613D5">
                    <a:alpha val="48850"/>
                  </a:srgbClr>
                </a:solidFill>
                <a:ln cap="flat" cmpd="sng" w="19050">
                  <a:solidFill>
                    <a:srgbClr val="E613D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4" name="Google Shape;714;p39"/>
              <p:cNvSpPr/>
              <p:nvPr/>
            </p:nvSpPr>
            <p:spPr>
              <a:xfrm>
                <a:off x="4558927" y="1344137"/>
                <a:ext cx="214638" cy="204980"/>
              </a:xfrm>
              <a:custGeom>
                <a:rect b="b" l="l" r="r" t="t"/>
                <a:pathLst>
                  <a:path extrusionOk="0" h="37269" w="39025">
                    <a:moveTo>
                      <a:pt x="4748" y="1"/>
                    </a:moveTo>
                    <a:cubicBezTo>
                      <a:pt x="1887" y="1"/>
                      <a:pt x="1" y="1919"/>
                      <a:pt x="1" y="4358"/>
                    </a:cubicBezTo>
                    <a:cubicBezTo>
                      <a:pt x="1" y="6797"/>
                      <a:pt x="1757" y="8683"/>
                      <a:pt x="4618" y="8683"/>
                    </a:cubicBezTo>
                    <a:lnTo>
                      <a:pt x="4748" y="8683"/>
                    </a:lnTo>
                    <a:cubicBezTo>
                      <a:pt x="7578" y="8683"/>
                      <a:pt x="9366" y="6797"/>
                      <a:pt x="9366" y="4358"/>
                    </a:cubicBezTo>
                    <a:cubicBezTo>
                      <a:pt x="9366" y="1919"/>
                      <a:pt x="7578" y="1"/>
                      <a:pt x="4748" y="1"/>
                    </a:cubicBezTo>
                    <a:close/>
                    <a:moveTo>
                      <a:pt x="553" y="12196"/>
                    </a:moveTo>
                    <a:lnTo>
                      <a:pt x="553" y="37268"/>
                    </a:lnTo>
                    <a:lnTo>
                      <a:pt x="8813" y="37268"/>
                    </a:lnTo>
                    <a:lnTo>
                      <a:pt x="8813" y="12196"/>
                    </a:lnTo>
                    <a:close/>
                    <a:moveTo>
                      <a:pt x="29398" y="11545"/>
                    </a:moveTo>
                    <a:cubicBezTo>
                      <a:pt x="24943" y="11545"/>
                      <a:pt x="22894" y="13984"/>
                      <a:pt x="21821" y="15740"/>
                    </a:cubicBezTo>
                    <a:lnTo>
                      <a:pt x="21821" y="12196"/>
                    </a:lnTo>
                    <a:lnTo>
                      <a:pt x="13561" y="12196"/>
                    </a:lnTo>
                    <a:lnTo>
                      <a:pt x="13561" y="37268"/>
                    </a:lnTo>
                    <a:lnTo>
                      <a:pt x="21821" y="37268"/>
                    </a:lnTo>
                    <a:lnTo>
                      <a:pt x="21821" y="23187"/>
                    </a:lnTo>
                    <a:cubicBezTo>
                      <a:pt x="21821" y="22504"/>
                      <a:pt x="21951" y="21691"/>
                      <a:pt x="22081" y="21138"/>
                    </a:cubicBezTo>
                    <a:cubicBezTo>
                      <a:pt x="22764" y="19675"/>
                      <a:pt x="24130" y="18179"/>
                      <a:pt x="26439" y="18179"/>
                    </a:cubicBezTo>
                    <a:cubicBezTo>
                      <a:pt x="29398" y="18179"/>
                      <a:pt x="30634" y="20488"/>
                      <a:pt x="30634" y="23870"/>
                    </a:cubicBezTo>
                    <a:lnTo>
                      <a:pt x="30634" y="37268"/>
                    </a:lnTo>
                    <a:lnTo>
                      <a:pt x="39024" y="37268"/>
                    </a:lnTo>
                    <a:lnTo>
                      <a:pt x="39024" y="22927"/>
                    </a:lnTo>
                    <a:cubicBezTo>
                      <a:pt x="39024" y="15187"/>
                      <a:pt x="34959" y="11545"/>
                      <a:pt x="29398" y="115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5" name="Google Shape;715;p39"/>
            <p:cNvSpPr/>
            <p:nvPr/>
          </p:nvSpPr>
          <p:spPr>
            <a:xfrm>
              <a:off x="4597550" y="2051800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4597550" y="3341063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4597550" y="3795688"/>
              <a:ext cx="137400" cy="137400"/>
            </a:xfrm>
            <a:prstGeom prst="ellipse">
              <a:avLst/>
            </a:prstGeom>
            <a:solidFill>
              <a:srgbClr val="E613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39"/>
          <p:cNvGrpSpPr/>
          <p:nvPr/>
        </p:nvGrpSpPr>
        <p:grpSpPr>
          <a:xfrm>
            <a:off x="10445300" y="2458921"/>
            <a:ext cx="895800" cy="7068129"/>
            <a:chOff x="5222650" y="1229461"/>
            <a:chExt cx="447900" cy="3534064"/>
          </a:xfrm>
        </p:grpSpPr>
        <p:grpSp>
          <p:nvGrpSpPr>
            <p:cNvPr id="719" name="Google Shape;719;p39"/>
            <p:cNvGrpSpPr/>
            <p:nvPr/>
          </p:nvGrpSpPr>
          <p:grpSpPr>
            <a:xfrm>
              <a:off x="5222650" y="1229461"/>
              <a:ext cx="447900" cy="3534064"/>
              <a:chOff x="5222650" y="1229461"/>
              <a:chExt cx="447900" cy="3534064"/>
            </a:xfrm>
          </p:grpSpPr>
          <p:grpSp>
            <p:nvGrpSpPr>
              <p:cNvPr id="720" name="Google Shape;720;p39"/>
              <p:cNvGrpSpPr/>
              <p:nvPr/>
            </p:nvGrpSpPr>
            <p:grpSpPr>
              <a:xfrm>
                <a:off x="5222650" y="1229461"/>
                <a:ext cx="447900" cy="3534064"/>
                <a:chOff x="5222650" y="1229461"/>
                <a:chExt cx="447900" cy="3534064"/>
              </a:xfrm>
            </p:grpSpPr>
            <p:cxnSp>
              <p:nvCxnSpPr>
                <p:cNvPr id="721" name="Google Shape;721;p39"/>
                <p:cNvCxnSpPr/>
                <p:nvPr/>
              </p:nvCxnSpPr>
              <p:spPr>
                <a:xfrm>
                  <a:off x="545345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7337D4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22" name="Google Shape;722;p39"/>
                <p:cNvSpPr/>
                <p:nvPr/>
              </p:nvSpPr>
              <p:spPr>
                <a:xfrm>
                  <a:off x="5222650" y="1229461"/>
                  <a:ext cx="447900" cy="447900"/>
                </a:xfrm>
                <a:prstGeom prst="ellipse">
                  <a:avLst/>
                </a:prstGeom>
                <a:solidFill>
                  <a:srgbClr val="7337D4">
                    <a:alpha val="62310"/>
                  </a:srgbClr>
                </a:solidFill>
                <a:ln cap="flat" cmpd="sng" w="19050">
                  <a:solidFill>
                    <a:srgbClr val="7337D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23" name="Google Shape;723;p39"/>
              <p:cNvSpPr/>
              <p:nvPr/>
            </p:nvSpPr>
            <p:spPr>
              <a:xfrm>
                <a:off x="5318111" y="1356468"/>
                <a:ext cx="256980" cy="180317"/>
              </a:xfrm>
              <a:custGeom>
                <a:rect b="b" l="l" r="r" t="t"/>
                <a:pathLst>
                  <a:path extrusionOk="0" h="27383" w="39025">
                    <a:moveTo>
                      <a:pt x="39024" y="5822"/>
                    </a:moveTo>
                    <a:cubicBezTo>
                      <a:pt x="39024" y="2570"/>
                      <a:pt x="36292" y="1"/>
                      <a:pt x="33040" y="1"/>
                    </a:cubicBezTo>
                    <a:lnTo>
                      <a:pt x="5822" y="1"/>
                    </a:lnTo>
                    <a:cubicBezTo>
                      <a:pt x="2570" y="1"/>
                      <a:pt x="0" y="2570"/>
                      <a:pt x="0" y="5822"/>
                    </a:cubicBezTo>
                    <a:lnTo>
                      <a:pt x="0" y="21529"/>
                    </a:lnTo>
                    <a:cubicBezTo>
                      <a:pt x="0" y="24651"/>
                      <a:pt x="2570" y="27382"/>
                      <a:pt x="5822" y="27382"/>
                    </a:cubicBezTo>
                    <a:lnTo>
                      <a:pt x="33040" y="27382"/>
                    </a:lnTo>
                    <a:cubicBezTo>
                      <a:pt x="36292" y="27382"/>
                      <a:pt x="39024" y="24651"/>
                      <a:pt x="39024" y="21529"/>
                    </a:cubicBezTo>
                    <a:close/>
                    <a:moveTo>
                      <a:pt x="15577" y="20326"/>
                    </a:moveTo>
                    <a:lnTo>
                      <a:pt x="15577" y="5562"/>
                    </a:lnTo>
                    <a:lnTo>
                      <a:pt x="26699" y="12879"/>
                    </a:lnTo>
                    <a:close/>
                    <a:moveTo>
                      <a:pt x="15577" y="20326"/>
                    </a:moveTo>
                    <a:lnTo>
                      <a:pt x="15577" y="203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4" name="Google Shape;724;p39"/>
            <p:cNvSpPr/>
            <p:nvPr/>
          </p:nvSpPr>
          <p:spPr>
            <a:xfrm>
              <a:off x="5384686" y="2492863"/>
              <a:ext cx="137400" cy="137400"/>
            </a:xfrm>
            <a:prstGeom prst="ellipse">
              <a:avLst/>
            </a:prstGeom>
            <a:solidFill>
              <a:srgbClr val="733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" name="Google Shape;725;p39"/>
          <p:cNvGrpSpPr/>
          <p:nvPr/>
        </p:nvGrpSpPr>
        <p:grpSpPr>
          <a:xfrm>
            <a:off x="12006000" y="2458921"/>
            <a:ext cx="895800" cy="7068129"/>
            <a:chOff x="6003000" y="1229461"/>
            <a:chExt cx="447900" cy="3534064"/>
          </a:xfrm>
        </p:grpSpPr>
        <p:grpSp>
          <p:nvGrpSpPr>
            <p:cNvPr id="726" name="Google Shape;726;p39"/>
            <p:cNvGrpSpPr/>
            <p:nvPr/>
          </p:nvGrpSpPr>
          <p:grpSpPr>
            <a:xfrm>
              <a:off x="6003000" y="1229461"/>
              <a:ext cx="447900" cy="3534064"/>
              <a:chOff x="6003000" y="1229461"/>
              <a:chExt cx="447900" cy="3534064"/>
            </a:xfrm>
          </p:grpSpPr>
          <p:grpSp>
            <p:nvGrpSpPr>
              <p:cNvPr id="727" name="Google Shape;727;p39"/>
              <p:cNvGrpSpPr/>
              <p:nvPr/>
            </p:nvGrpSpPr>
            <p:grpSpPr>
              <a:xfrm>
                <a:off x="6003000" y="1229461"/>
                <a:ext cx="447900" cy="3534064"/>
                <a:chOff x="6003000" y="1229461"/>
                <a:chExt cx="447900" cy="3534064"/>
              </a:xfrm>
            </p:grpSpPr>
            <p:cxnSp>
              <p:nvCxnSpPr>
                <p:cNvPr id="728" name="Google Shape;728;p39"/>
                <p:cNvCxnSpPr/>
                <p:nvPr/>
              </p:nvCxnSpPr>
              <p:spPr>
                <a:xfrm>
                  <a:off x="62338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FFFF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29" name="Google Shape;729;p39"/>
                <p:cNvSpPr/>
                <p:nvPr/>
              </p:nvSpPr>
              <p:spPr>
                <a:xfrm>
                  <a:off x="6003000" y="1229461"/>
                  <a:ext cx="447900" cy="447900"/>
                </a:xfrm>
                <a:prstGeom prst="ellipse">
                  <a:avLst/>
                </a:prstGeom>
                <a:solidFill>
                  <a:srgbClr val="00FFFF">
                    <a:alpha val="45380"/>
                  </a:srgbClr>
                </a:solidFill>
                <a:ln cap="flat" cmpd="sng" w="19050">
                  <a:solidFill>
                    <a:srgbClr val="00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30" name="Google Shape;730;p39"/>
              <p:cNvSpPr/>
              <p:nvPr/>
            </p:nvSpPr>
            <p:spPr>
              <a:xfrm>
                <a:off x="6136703" y="1356396"/>
                <a:ext cx="180489" cy="180460"/>
              </a:xfrm>
              <a:custGeom>
                <a:rect b="b" l="l" r="r" t="t"/>
                <a:pathLst>
                  <a:path extrusionOk="0" h="119907" w="119926">
                    <a:moveTo>
                      <a:pt x="98708" y="14513"/>
                    </a:moveTo>
                    <a:cubicBezTo>
                      <a:pt x="102529" y="14588"/>
                      <a:pt x="105656" y="17790"/>
                      <a:pt x="105656" y="21611"/>
                    </a:cubicBezTo>
                    <a:cubicBezTo>
                      <a:pt x="105656" y="25431"/>
                      <a:pt x="102454" y="28558"/>
                      <a:pt x="98633" y="28558"/>
                    </a:cubicBezTo>
                    <a:cubicBezTo>
                      <a:pt x="94720" y="28558"/>
                      <a:pt x="91611" y="25356"/>
                      <a:pt x="91611" y="21461"/>
                    </a:cubicBezTo>
                    <a:cubicBezTo>
                      <a:pt x="91686" y="17641"/>
                      <a:pt x="94888" y="14513"/>
                      <a:pt x="98708" y="14513"/>
                    </a:cubicBezTo>
                    <a:close/>
                    <a:moveTo>
                      <a:pt x="60000" y="28558"/>
                    </a:moveTo>
                    <a:cubicBezTo>
                      <a:pt x="77472" y="28558"/>
                      <a:pt x="91686" y="42828"/>
                      <a:pt x="91611" y="60244"/>
                    </a:cubicBezTo>
                    <a:cubicBezTo>
                      <a:pt x="91611" y="77641"/>
                      <a:pt x="77397" y="91761"/>
                      <a:pt x="60000" y="91761"/>
                    </a:cubicBezTo>
                    <a:cubicBezTo>
                      <a:pt x="42603" y="91761"/>
                      <a:pt x="28408" y="77566"/>
                      <a:pt x="28408" y="60150"/>
                    </a:cubicBezTo>
                    <a:cubicBezTo>
                      <a:pt x="28483" y="42753"/>
                      <a:pt x="42603" y="28558"/>
                      <a:pt x="60000" y="28558"/>
                    </a:cubicBezTo>
                    <a:close/>
                    <a:moveTo>
                      <a:pt x="15524" y="0"/>
                    </a:moveTo>
                    <a:cubicBezTo>
                      <a:pt x="13577" y="693"/>
                      <a:pt x="11461" y="1086"/>
                      <a:pt x="9588" y="2023"/>
                    </a:cubicBezTo>
                    <a:cubicBezTo>
                      <a:pt x="3502" y="5300"/>
                      <a:pt x="150" y="10524"/>
                      <a:pt x="150" y="17397"/>
                    </a:cubicBezTo>
                    <a:cubicBezTo>
                      <a:pt x="0" y="45805"/>
                      <a:pt x="75" y="74120"/>
                      <a:pt x="75" y="102454"/>
                    </a:cubicBezTo>
                    <a:cubicBezTo>
                      <a:pt x="75" y="112042"/>
                      <a:pt x="7884" y="119851"/>
                      <a:pt x="17472" y="119851"/>
                    </a:cubicBezTo>
                    <a:cubicBezTo>
                      <a:pt x="31639" y="119888"/>
                      <a:pt x="45820" y="119907"/>
                      <a:pt x="60000" y="119907"/>
                    </a:cubicBezTo>
                    <a:cubicBezTo>
                      <a:pt x="74181" y="119907"/>
                      <a:pt x="88362" y="119888"/>
                      <a:pt x="102529" y="119851"/>
                    </a:cubicBezTo>
                    <a:cubicBezTo>
                      <a:pt x="111105" y="119851"/>
                      <a:pt x="118296" y="113615"/>
                      <a:pt x="119701" y="105094"/>
                    </a:cubicBezTo>
                    <a:cubicBezTo>
                      <a:pt x="119776" y="104794"/>
                      <a:pt x="119851" y="104476"/>
                      <a:pt x="119926" y="104158"/>
                    </a:cubicBezTo>
                    <a:lnTo>
                      <a:pt x="119926" y="15450"/>
                    </a:lnTo>
                    <a:cubicBezTo>
                      <a:pt x="119776" y="14738"/>
                      <a:pt x="119607" y="13970"/>
                      <a:pt x="119383" y="13259"/>
                    </a:cubicBezTo>
                    <a:cubicBezTo>
                      <a:pt x="117266" y="6086"/>
                      <a:pt x="112510" y="1723"/>
                      <a:pt x="105094" y="225"/>
                    </a:cubicBezTo>
                    <a:cubicBezTo>
                      <a:pt x="104869" y="225"/>
                      <a:pt x="104720" y="75"/>
                      <a:pt x="104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1" name="Google Shape;731;p39"/>
            <p:cNvGrpSpPr/>
            <p:nvPr/>
          </p:nvGrpSpPr>
          <p:grpSpPr>
            <a:xfrm>
              <a:off x="6165036" y="2923738"/>
              <a:ext cx="137400" cy="1009350"/>
              <a:chOff x="6165036" y="2923738"/>
              <a:chExt cx="137400" cy="1009350"/>
            </a:xfrm>
          </p:grpSpPr>
          <p:sp>
            <p:nvSpPr>
              <p:cNvPr id="732" name="Google Shape;732;p39"/>
              <p:cNvSpPr/>
              <p:nvPr/>
            </p:nvSpPr>
            <p:spPr>
              <a:xfrm>
                <a:off x="6165036" y="292373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9"/>
              <p:cNvSpPr/>
              <p:nvPr/>
            </p:nvSpPr>
            <p:spPr>
              <a:xfrm>
                <a:off x="6165036" y="3795688"/>
                <a:ext cx="137400" cy="137400"/>
              </a:xfrm>
              <a:prstGeom prst="ellipse">
                <a:avLst/>
              </a:prstGeom>
              <a:solidFill>
                <a:srgbClr val="00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4" name="Google Shape;734;p39"/>
          <p:cNvGrpSpPr/>
          <p:nvPr/>
        </p:nvGrpSpPr>
        <p:grpSpPr>
          <a:xfrm>
            <a:off x="13566700" y="2458921"/>
            <a:ext cx="895800" cy="7068129"/>
            <a:chOff x="6783350" y="1229461"/>
            <a:chExt cx="447900" cy="3534064"/>
          </a:xfrm>
        </p:grpSpPr>
        <p:grpSp>
          <p:nvGrpSpPr>
            <p:cNvPr id="735" name="Google Shape;735;p39"/>
            <p:cNvGrpSpPr/>
            <p:nvPr/>
          </p:nvGrpSpPr>
          <p:grpSpPr>
            <a:xfrm>
              <a:off x="6783350" y="1229461"/>
              <a:ext cx="447900" cy="3534064"/>
              <a:chOff x="6783350" y="1229461"/>
              <a:chExt cx="447900" cy="3534064"/>
            </a:xfrm>
          </p:grpSpPr>
          <p:grpSp>
            <p:nvGrpSpPr>
              <p:cNvPr id="736" name="Google Shape;736;p39"/>
              <p:cNvGrpSpPr/>
              <p:nvPr/>
            </p:nvGrpSpPr>
            <p:grpSpPr>
              <a:xfrm>
                <a:off x="6783350" y="1229461"/>
                <a:ext cx="447900" cy="3534064"/>
                <a:chOff x="6783350" y="1229461"/>
                <a:chExt cx="447900" cy="3534064"/>
              </a:xfrm>
            </p:grpSpPr>
            <p:cxnSp>
              <p:nvCxnSpPr>
                <p:cNvPr id="737" name="Google Shape;737;p39"/>
                <p:cNvCxnSpPr/>
                <p:nvPr/>
              </p:nvCxnSpPr>
              <p:spPr>
                <a:xfrm>
                  <a:off x="7021000" y="1682825"/>
                  <a:ext cx="0" cy="3080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11E4C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738" name="Google Shape;738;p39"/>
                <p:cNvSpPr/>
                <p:nvPr/>
              </p:nvSpPr>
              <p:spPr>
                <a:xfrm>
                  <a:off x="6783350" y="1229461"/>
                  <a:ext cx="447900" cy="447900"/>
                </a:xfrm>
                <a:prstGeom prst="ellipse">
                  <a:avLst/>
                </a:prstGeom>
                <a:solidFill>
                  <a:srgbClr val="10D6B6">
                    <a:alpha val="70590"/>
                  </a:srgbClr>
                </a:solidFill>
                <a:ln cap="flat" cmpd="sng" w="19050">
                  <a:solidFill>
                    <a:srgbClr val="10D6B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9" name="Google Shape;739;p39"/>
              <p:cNvGrpSpPr/>
              <p:nvPr/>
            </p:nvGrpSpPr>
            <p:grpSpPr>
              <a:xfrm>
                <a:off x="6878803" y="1376205"/>
                <a:ext cx="250854" cy="154413"/>
                <a:chOff x="1581175" y="2436715"/>
                <a:chExt cx="426478" cy="262518"/>
              </a:xfrm>
            </p:grpSpPr>
            <p:sp>
              <p:nvSpPr>
                <p:cNvPr id="740" name="Google Shape;740;p39"/>
                <p:cNvSpPr/>
                <p:nvPr/>
              </p:nvSpPr>
              <p:spPr>
                <a:xfrm>
                  <a:off x="1893697" y="2511687"/>
                  <a:ext cx="113956" cy="112442"/>
                </a:xfrm>
                <a:custGeom>
                  <a:rect b="b" l="l" r="r" t="t"/>
                  <a:pathLst>
                    <a:path extrusionOk="0" h="40338" w="40881">
                      <a:moveTo>
                        <a:pt x="13577" y="0"/>
                      </a:moveTo>
                      <a:lnTo>
                        <a:pt x="13577" y="11236"/>
                      </a:lnTo>
                      <a:cubicBezTo>
                        <a:pt x="13652" y="12716"/>
                        <a:pt x="13109" y="13334"/>
                        <a:pt x="11536" y="13334"/>
                      </a:cubicBezTo>
                      <a:cubicBezTo>
                        <a:pt x="10353" y="13278"/>
                        <a:pt x="9183" y="13264"/>
                        <a:pt x="8016" y="13264"/>
                      </a:cubicBezTo>
                      <a:cubicBezTo>
                        <a:pt x="6740" y="13264"/>
                        <a:pt x="5467" y="13281"/>
                        <a:pt x="4187" y="13281"/>
                      </a:cubicBezTo>
                      <a:cubicBezTo>
                        <a:pt x="3469" y="13281"/>
                        <a:pt x="2748" y="13276"/>
                        <a:pt x="2023" y="13259"/>
                      </a:cubicBezTo>
                      <a:cubicBezTo>
                        <a:pt x="543" y="13259"/>
                        <a:pt x="0" y="13802"/>
                        <a:pt x="75" y="15206"/>
                      </a:cubicBezTo>
                      <a:lnTo>
                        <a:pt x="75" y="25206"/>
                      </a:lnTo>
                      <a:cubicBezTo>
                        <a:pt x="0" y="26686"/>
                        <a:pt x="618" y="27154"/>
                        <a:pt x="2023" y="27154"/>
                      </a:cubicBezTo>
                      <a:cubicBezTo>
                        <a:pt x="2479" y="27143"/>
                        <a:pt x="2936" y="27138"/>
                        <a:pt x="3393" y="27138"/>
                      </a:cubicBezTo>
                      <a:cubicBezTo>
                        <a:pt x="5180" y="27138"/>
                        <a:pt x="6971" y="27207"/>
                        <a:pt x="8759" y="27207"/>
                      </a:cubicBezTo>
                      <a:cubicBezTo>
                        <a:pt x="9554" y="27207"/>
                        <a:pt x="10349" y="27193"/>
                        <a:pt x="11142" y="27154"/>
                      </a:cubicBezTo>
                      <a:cubicBezTo>
                        <a:pt x="11297" y="27143"/>
                        <a:pt x="11442" y="27137"/>
                        <a:pt x="11579" y="27137"/>
                      </a:cubicBezTo>
                      <a:cubicBezTo>
                        <a:pt x="13251" y="27137"/>
                        <a:pt x="13646" y="27983"/>
                        <a:pt x="13577" y="29645"/>
                      </a:cubicBezTo>
                      <a:cubicBezTo>
                        <a:pt x="13483" y="33240"/>
                        <a:pt x="13577" y="36742"/>
                        <a:pt x="13577" y="40337"/>
                      </a:cubicBezTo>
                      <a:lnTo>
                        <a:pt x="27304" y="40337"/>
                      </a:lnTo>
                      <a:lnTo>
                        <a:pt x="27304" y="27154"/>
                      </a:lnTo>
                      <a:cubicBezTo>
                        <a:pt x="29950" y="27154"/>
                        <a:pt x="32464" y="27121"/>
                        <a:pt x="34933" y="27121"/>
                      </a:cubicBezTo>
                      <a:cubicBezTo>
                        <a:pt x="36168" y="27121"/>
                        <a:pt x="37391" y="27129"/>
                        <a:pt x="38614" y="27154"/>
                      </a:cubicBezTo>
                      <a:cubicBezTo>
                        <a:pt x="38706" y="27158"/>
                        <a:pt x="38795" y="27160"/>
                        <a:pt x="38880" y="27160"/>
                      </a:cubicBezTo>
                      <a:cubicBezTo>
                        <a:pt x="40386" y="27160"/>
                        <a:pt x="40805" y="26523"/>
                        <a:pt x="40805" y="24963"/>
                      </a:cubicBezTo>
                      <a:cubicBezTo>
                        <a:pt x="40731" y="21854"/>
                        <a:pt x="40637" y="18727"/>
                        <a:pt x="40805" y="15674"/>
                      </a:cubicBezTo>
                      <a:cubicBezTo>
                        <a:pt x="40880" y="13802"/>
                        <a:pt x="40169" y="13259"/>
                        <a:pt x="38390" y="13259"/>
                      </a:cubicBezTo>
                      <a:cubicBezTo>
                        <a:pt x="36651" y="13339"/>
                        <a:pt x="34929" y="13360"/>
                        <a:pt x="33185" y="13360"/>
                      </a:cubicBezTo>
                      <a:cubicBezTo>
                        <a:pt x="31246" y="13360"/>
                        <a:pt x="29279" y="13334"/>
                        <a:pt x="27229" y="13334"/>
                      </a:cubicBezTo>
                      <a:lnTo>
                        <a:pt x="2722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1" name="Google Shape;741;p39"/>
                <p:cNvSpPr/>
                <p:nvPr/>
              </p:nvSpPr>
              <p:spPr>
                <a:xfrm>
                  <a:off x="1581175" y="2436715"/>
                  <a:ext cx="271865" cy="262518"/>
                </a:xfrm>
                <a:custGeom>
                  <a:rect b="b" l="l" r="r" t="t"/>
                  <a:pathLst>
                    <a:path extrusionOk="0" h="94177" w="97530">
                      <a:moveTo>
                        <a:pt x="52449" y="1"/>
                      </a:moveTo>
                      <a:cubicBezTo>
                        <a:pt x="48660" y="1"/>
                        <a:pt x="44777" y="457"/>
                        <a:pt x="40806" y="1377"/>
                      </a:cubicBezTo>
                      <a:cubicBezTo>
                        <a:pt x="15694" y="7163"/>
                        <a:pt x="1" y="33381"/>
                        <a:pt x="6405" y="58343"/>
                      </a:cubicBezTo>
                      <a:cubicBezTo>
                        <a:pt x="11826" y="79866"/>
                        <a:pt x="30954" y="94176"/>
                        <a:pt x="52216" y="94176"/>
                      </a:cubicBezTo>
                      <a:cubicBezTo>
                        <a:pt x="55707" y="94176"/>
                        <a:pt x="59255" y="93790"/>
                        <a:pt x="62810" y="92988"/>
                      </a:cubicBezTo>
                      <a:cubicBezTo>
                        <a:pt x="75994" y="90029"/>
                        <a:pt x="85994" y="82838"/>
                        <a:pt x="92080" y="70665"/>
                      </a:cubicBezTo>
                      <a:cubicBezTo>
                        <a:pt x="96593" y="61546"/>
                        <a:pt x="97529" y="51789"/>
                        <a:pt x="97061" y="41733"/>
                      </a:cubicBezTo>
                      <a:cubicBezTo>
                        <a:pt x="97061" y="40403"/>
                        <a:pt x="96218" y="40235"/>
                        <a:pt x="95188" y="40235"/>
                      </a:cubicBezTo>
                      <a:cubicBezTo>
                        <a:pt x="81312" y="40235"/>
                        <a:pt x="67492" y="40235"/>
                        <a:pt x="53690" y="40160"/>
                      </a:cubicBezTo>
                      <a:cubicBezTo>
                        <a:pt x="52211" y="40160"/>
                        <a:pt x="51743" y="40703"/>
                        <a:pt x="51743" y="42107"/>
                      </a:cubicBezTo>
                      <a:cubicBezTo>
                        <a:pt x="51818" y="46096"/>
                        <a:pt x="51892" y="49991"/>
                        <a:pt x="51743" y="53905"/>
                      </a:cubicBezTo>
                      <a:cubicBezTo>
                        <a:pt x="51649" y="56077"/>
                        <a:pt x="52510" y="56620"/>
                        <a:pt x="54552" y="56620"/>
                      </a:cubicBezTo>
                      <a:cubicBezTo>
                        <a:pt x="61724" y="56620"/>
                        <a:pt x="68896" y="56714"/>
                        <a:pt x="76087" y="56789"/>
                      </a:cubicBezTo>
                      <a:lnTo>
                        <a:pt x="78503" y="56789"/>
                      </a:lnTo>
                      <a:cubicBezTo>
                        <a:pt x="78335" y="57557"/>
                        <a:pt x="78260" y="58025"/>
                        <a:pt x="78110" y="58418"/>
                      </a:cubicBezTo>
                      <a:cubicBezTo>
                        <a:pt x="74322" y="69628"/>
                        <a:pt x="64462" y="76461"/>
                        <a:pt x="52825" y="76461"/>
                      </a:cubicBezTo>
                      <a:cubicBezTo>
                        <a:pt x="51748" y="76461"/>
                        <a:pt x="50656" y="76402"/>
                        <a:pt x="49552" y="76283"/>
                      </a:cubicBezTo>
                      <a:cubicBezTo>
                        <a:pt x="26611" y="73718"/>
                        <a:pt x="15301" y="47819"/>
                        <a:pt x="29102" y="29317"/>
                      </a:cubicBezTo>
                      <a:cubicBezTo>
                        <a:pt x="34710" y="21917"/>
                        <a:pt x="41899" y="17754"/>
                        <a:pt x="50553" y="17754"/>
                      </a:cubicBezTo>
                      <a:cubicBezTo>
                        <a:pt x="52388" y="17754"/>
                        <a:pt x="54290" y="17941"/>
                        <a:pt x="56256" y="18324"/>
                      </a:cubicBezTo>
                      <a:cubicBezTo>
                        <a:pt x="60937" y="19167"/>
                        <a:pt x="65319" y="21676"/>
                        <a:pt x="69833" y="23381"/>
                      </a:cubicBezTo>
                      <a:cubicBezTo>
                        <a:pt x="70246" y="23548"/>
                        <a:pt x="70790" y="23648"/>
                        <a:pt x="71280" y="23648"/>
                      </a:cubicBezTo>
                      <a:cubicBezTo>
                        <a:pt x="71722" y="23648"/>
                        <a:pt x="72120" y="23567"/>
                        <a:pt x="72342" y="23381"/>
                      </a:cubicBezTo>
                      <a:cubicBezTo>
                        <a:pt x="76087" y="19729"/>
                        <a:pt x="79664" y="15984"/>
                        <a:pt x="83409" y="12070"/>
                      </a:cubicBezTo>
                      <a:cubicBezTo>
                        <a:pt x="83016" y="11602"/>
                        <a:pt x="82941" y="11452"/>
                        <a:pt x="82791" y="11302"/>
                      </a:cubicBezTo>
                      <a:cubicBezTo>
                        <a:pt x="73567" y="3817"/>
                        <a:pt x="63402" y="1"/>
                        <a:pt x="5244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42" name="Google Shape;742;p39"/>
            <p:cNvSpPr/>
            <p:nvPr/>
          </p:nvSpPr>
          <p:spPr>
            <a:xfrm>
              <a:off x="6952171" y="2923738"/>
              <a:ext cx="137400" cy="137400"/>
            </a:xfrm>
            <a:prstGeom prst="ellipse">
              <a:avLst/>
            </a:prstGeom>
            <a:solidFill>
              <a:srgbClr val="11E4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0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CALENDAR</a:t>
            </a:r>
            <a:endParaRPr/>
          </a:p>
        </p:txBody>
      </p:sp>
      <p:grpSp>
        <p:nvGrpSpPr>
          <p:cNvPr id="748" name="Google Shape;748;p40"/>
          <p:cNvGrpSpPr/>
          <p:nvPr/>
        </p:nvGrpSpPr>
        <p:grpSpPr>
          <a:xfrm>
            <a:off x="2874100" y="3726350"/>
            <a:ext cx="12539800" cy="4573200"/>
            <a:chOff x="1437050" y="1863175"/>
            <a:chExt cx="6269900" cy="2286600"/>
          </a:xfrm>
        </p:grpSpPr>
        <p:cxnSp>
          <p:nvCxnSpPr>
            <p:cNvPr id="749" name="Google Shape;749;p40"/>
            <p:cNvCxnSpPr/>
            <p:nvPr/>
          </p:nvCxnSpPr>
          <p:spPr>
            <a:xfrm>
              <a:off x="4566725" y="1863175"/>
              <a:ext cx="0" cy="22866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50" name="Google Shape;750;p40"/>
            <p:cNvGrpSpPr/>
            <p:nvPr/>
          </p:nvGrpSpPr>
          <p:grpSpPr>
            <a:xfrm>
              <a:off x="1437114" y="2167150"/>
              <a:ext cx="3162014" cy="524000"/>
              <a:chOff x="1437114" y="2167150"/>
              <a:chExt cx="3162014" cy="524000"/>
            </a:xfrm>
          </p:grpSpPr>
          <p:sp>
            <p:nvSpPr>
              <p:cNvPr id="751" name="Google Shape;751;p40"/>
              <p:cNvSpPr/>
              <p:nvPr/>
            </p:nvSpPr>
            <p:spPr>
              <a:xfrm>
                <a:off x="1437114" y="2167150"/>
                <a:ext cx="1092300" cy="424500"/>
              </a:xfrm>
              <a:prstGeom prst="rect">
                <a:avLst/>
              </a:prstGeom>
              <a:solidFill>
                <a:srgbClr val="E613D5">
                  <a:alpha val="35380"/>
                </a:srgbClr>
              </a:solidFill>
              <a:ln cap="flat" cmpd="sng" w="19050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2" name="Google Shape;752;p40"/>
              <p:cNvCxnSpPr/>
              <p:nvPr/>
            </p:nvCxnSpPr>
            <p:spPr>
              <a:xfrm rot="10800000">
                <a:off x="2131929" y="2691150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613D5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53" name="Google Shape;753;p40"/>
            <p:cNvGrpSpPr/>
            <p:nvPr/>
          </p:nvGrpSpPr>
          <p:grpSpPr>
            <a:xfrm>
              <a:off x="1437050" y="3145086"/>
              <a:ext cx="3162079" cy="523989"/>
              <a:chOff x="1437050" y="3145086"/>
              <a:chExt cx="3162079" cy="523989"/>
            </a:xfrm>
          </p:grpSpPr>
          <p:sp>
            <p:nvSpPr>
              <p:cNvPr id="754" name="Google Shape;754;p40"/>
              <p:cNvSpPr/>
              <p:nvPr/>
            </p:nvSpPr>
            <p:spPr>
              <a:xfrm flipH="1" rot="10800000">
                <a:off x="1437050" y="3244575"/>
                <a:ext cx="1092300" cy="424500"/>
              </a:xfrm>
              <a:prstGeom prst="rect">
                <a:avLst/>
              </a:prstGeom>
              <a:solidFill>
                <a:srgbClr val="7337D4">
                  <a:alpha val="80770"/>
                </a:srgbClr>
              </a:solidFill>
              <a:ln cap="flat" cmpd="sng" w="19050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5" name="Google Shape;755;p40"/>
              <p:cNvCxnSpPr/>
              <p:nvPr/>
            </p:nvCxnSpPr>
            <p:spPr>
              <a:xfrm rot="10800000">
                <a:off x="2131929" y="3145086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337D4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56" name="Google Shape;756;p40"/>
            <p:cNvGrpSpPr/>
            <p:nvPr/>
          </p:nvGrpSpPr>
          <p:grpSpPr>
            <a:xfrm>
              <a:off x="4524501" y="3372038"/>
              <a:ext cx="3182385" cy="524000"/>
              <a:chOff x="4524501" y="3372038"/>
              <a:chExt cx="3182385" cy="524000"/>
            </a:xfrm>
          </p:grpSpPr>
          <p:sp>
            <p:nvSpPr>
              <p:cNvPr id="757" name="Google Shape;757;p40"/>
              <p:cNvSpPr/>
              <p:nvPr/>
            </p:nvSpPr>
            <p:spPr>
              <a:xfrm rot="10800000">
                <a:off x="6614586" y="3471538"/>
                <a:ext cx="1092300" cy="424500"/>
              </a:xfrm>
              <a:prstGeom prst="rect">
                <a:avLst/>
              </a:prstGeom>
              <a:solidFill>
                <a:srgbClr val="00FFFF">
                  <a:alpha val="45380"/>
                </a:srgbClr>
              </a:solidFill>
              <a:ln cap="flat" cmpd="sng" w="19050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8" name="Google Shape;758;p40"/>
              <p:cNvCxnSpPr/>
              <p:nvPr/>
            </p:nvCxnSpPr>
            <p:spPr>
              <a:xfrm>
                <a:off x="4524501" y="3372038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759" name="Google Shape;759;p40"/>
            <p:cNvGrpSpPr/>
            <p:nvPr/>
          </p:nvGrpSpPr>
          <p:grpSpPr>
            <a:xfrm>
              <a:off x="4524501" y="2394113"/>
              <a:ext cx="3182449" cy="523989"/>
              <a:chOff x="4524501" y="2394113"/>
              <a:chExt cx="3182449" cy="523989"/>
            </a:xfrm>
          </p:grpSpPr>
          <p:sp>
            <p:nvSpPr>
              <p:cNvPr id="760" name="Google Shape;760;p40"/>
              <p:cNvSpPr/>
              <p:nvPr/>
            </p:nvSpPr>
            <p:spPr>
              <a:xfrm flipH="1">
                <a:off x="6614650" y="2394113"/>
                <a:ext cx="1092300" cy="424500"/>
              </a:xfrm>
              <a:prstGeom prst="rect">
                <a:avLst/>
              </a:prstGeom>
              <a:solidFill>
                <a:srgbClr val="44C4BF"/>
              </a:solidFill>
              <a:ln cap="flat" cmpd="sng" w="19050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61" name="Google Shape;761;p40"/>
              <p:cNvCxnSpPr/>
              <p:nvPr/>
            </p:nvCxnSpPr>
            <p:spPr>
              <a:xfrm>
                <a:off x="4524501" y="2918102"/>
                <a:ext cx="246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1E4C1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sp>
        <p:nvSpPr>
          <p:cNvPr id="762" name="Google Shape;762;p40"/>
          <p:cNvSpPr txBox="1"/>
          <p:nvPr/>
        </p:nvSpPr>
        <p:spPr>
          <a:xfrm>
            <a:off x="3068800" y="4373900"/>
            <a:ext cx="1795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1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63" name="Google Shape;763;p40"/>
          <p:cNvSpPr txBox="1"/>
          <p:nvPr/>
        </p:nvSpPr>
        <p:spPr>
          <a:xfrm>
            <a:off x="13423975" y="4827850"/>
            <a:ext cx="1795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2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64" name="Google Shape;764;p40"/>
          <p:cNvSpPr txBox="1"/>
          <p:nvPr/>
        </p:nvSpPr>
        <p:spPr>
          <a:xfrm>
            <a:off x="3068925" y="6528750"/>
            <a:ext cx="1795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3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65" name="Google Shape;765;p40"/>
          <p:cNvSpPr txBox="1"/>
          <p:nvPr/>
        </p:nvSpPr>
        <p:spPr>
          <a:xfrm>
            <a:off x="13423975" y="6982700"/>
            <a:ext cx="1795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DAY 4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766" name="Google Shape;766;p40"/>
          <p:cNvSpPr txBox="1"/>
          <p:nvPr/>
        </p:nvSpPr>
        <p:spPr>
          <a:xfrm>
            <a:off x="5379275" y="6528750"/>
            <a:ext cx="34656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Mercury is the closest planet to the Sun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67" name="Google Shape;767;p40"/>
          <p:cNvSpPr txBox="1"/>
          <p:nvPr/>
        </p:nvSpPr>
        <p:spPr>
          <a:xfrm>
            <a:off x="9426850" y="6882100"/>
            <a:ext cx="35550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Despite being red, Mars is a cold place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68" name="Google Shape;768;p40"/>
          <p:cNvSpPr txBox="1"/>
          <p:nvPr/>
        </p:nvSpPr>
        <p:spPr>
          <a:xfrm>
            <a:off x="5367875" y="4373900"/>
            <a:ext cx="33984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Venus has a beautiful name, but it’s terribly hot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69" name="Google Shape;769;p40"/>
          <p:cNvSpPr txBox="1"/>
          <p:nvPr/>
        </p:nvSpPr>
        <p:spPr>
          <a:xfrm>
            <a:off x="9426850" y="4880750"/>
            <a:ext cx="35550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Jupiter is the biggest planet in our Solar System</a:t>
            </a:r>
            <a:endParaRPr sz="24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1"/>
          <p:cNvSpPr txBox="1"/>
          <p:nvPr>
            <p:ph idx="2" type="ctrTitle"/>
          </p:nvPr>
        </p:nvSpPr>
        <p:spPr>
          <a:xfrm>
            <a:off x="3736498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pic>
        <p:nvPicPr>
          <p:cNvPr id="775" name="Google Shape;77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5300" y="2070900"/>
            <a:ext cx="8692299" cy="6531801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41"/>
          <p:cNvSpPr txBox="1"/>
          <p:nvPr>
            <p:ph type="title"/>
          </p:nvPr>
        </p:nvSpPr>
        <p:spPr>
          <a:xfrm>
            <a:off x="748900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777" name="Google Shape;777;p41"/>
          <p:cNvSpPr txBox="1"/>
          <p:nvPr>
            <p:ph idx="1" type="subTitle"/>
          </p:nvPr>
        </p:nvSpPr>
        <p:spPr>
          <a:xfrm>
            <a:off x="3736500" y="6361532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2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sp>
        <p:nvSpPr>
          <p:cNvPr id="783" name="Google Shape;783;p42"/>
          <p:cNvSpPr txBox="1"/>
          <p:nvPr>
            <p:ph idx="4" type="title"/>
          </p:nvPr>
        </p:nvSpPr>
        <p:spPr>
          <a:xfrm>
            <a:off x="8640451" y="7225750"/>
            <a:ext cx="64038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5,000</a:t>
            </a:r>
            <a:endParaRPr/>
          </a:p>
        </p:txBody>
      </p:sp>
      <p:sp>
        <p:nvSpPr>
          <p:cNvPr id="784" name="Google Shape;784;p42"/>
          <p:cNvSpPr txBox="1"/>
          <p:nvPr>
            <p:ph idx="2" type="title"/>
          </p:nvPr>
        </p:nvSpPr>
        <p:spPr>
          <a:xfrm>
            <a:off x="5085250" y="3730600"/>
            <a:ext cx="7738800" cy="170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50,0000</a:t>
            </a:r>
            <a:endParaRPr/>
          </a:p>
        </p:txBody>
      </p:sp>
      <p:sp>
        <p:nvSpPr>
          <p:cNvPr id="785" name="Google Shape;785;p42"/>
          <p:cNvSpPr txBox="1"/>
          <p:nvPr>
            <p:ph idx="3" type="title"/>
          </p:nvPr>
        </p:nvSpPr>
        <p:spPr>
          <a:xfrm>
            <a:off x="1745501" y="6224100"/>
            <a:ext cx="65814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20,000</a:t>
            </a:r>
            <a:endParaRPr/>
          </a:p>
        </p:txBody>
      </p:sp>
      <p:sp>
        <p:nvSpPr>
          <p:cNvPr id="786" name="Google Shape;786;p42"/>
          <p:cNvSpPr/>
          <p:nvPr/>
        </p:nvSpPr>
        <p:spPr>
          <a:xfrm>
            <a:off x="6499533" y="6540750"/>
            <a:ext cx="404884" cy="284099"/>
          </a:xfrm>
          <a:custGeom>
            <a:rect b="b" l="l" r="r" t="t"/>
            <a:pathLst>
              <a:path extrusionOk="0" h="27383" w="39025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" name="Google Shape;787;p42"/>
          <p:cNvGrpSpPr/>
          <p:nvPr/>
        </p:nvGrpSpPr>
        <p:grpSpPr>
          <a:xfrm>
            <a:off x="12823817" y="7532424"/>
            <a:ext cx="431084" cy="265354"/>
            <a:chOff x="1581175" y="2436715"/>
            <a:chExt cx="426478" cy="262518"/>
          </a:xfrm>
        </p:grpSpPr>
        <p:sp>
          <p:nvSpPr>
            <p:cNvPr id="788" name="Google Shape;788;p42"/>
            <p:cNvSpPr/>
            <p:nvPr/>
          </p:nvSpPr>
          <p:spPr>
            <a:xfrm>
              <a:off x="1893697" y="2511687"/>
              <a:ext cx="113956" cy="112442"/>
            </a:xfrm>
            <a:custGeom>
              <a:rect b="b" l="l" r="r" t="t"/>
              <a:pathLst>
                <a:path extrusionOk="0" h="40338" w="40881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1581175" y="2436715"/>
              <a:ext cx="271865" cy="262518"/>
            </a:xfrm>
            <a:custGeom>
              <a:rect b="b" l="l" r="r" t="t"/>
              <a:pathLst>
                <a:path extrusionOk="0" h="94177" w="9753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" name="Google Shape;790;p42"/>
          <p:cNvSpPr/>
          <p:nvPr/>
        </p:nvSpPr>
        <p:spPr>
          <a:xfrm>
            <a:off x="11586443" y="4532778"/>
            <a:ext cx="326199" cy="326147"/>
          </a:xfrm>
          <a:custGeom>
            <a:rect b="b" l="l" r="r" t="t"/>
            <a:pathLst>
              <a:path extrusionOk="0" h="119907" w="119926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42"/>
          <p:cNvSpPr txBox="1"/>
          <p:nvPr>
            <p:ph idx="4294967295" type="ctrTitle"/>
          </p:nvPr>
        </p:nvSpPr>
        <p:spPr>
          <a:xfrm>
            <a:off x="11370450" y="4750950"/>
            <a:ext cx="2679000" cy="6282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INSTAGRAM</a:t>
            </a:r>
            <a:endParaRPr sz="24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92" name="Google Shape;792;p42"/>
          <p:cNvSpPr txBox="1"/>
          <p:nvPr>
            <p:ph idx="4294967295" type="ctrTitle"/>
          </p:nvPr>
        </p:nvSpPr>
        <p:spPr>
          <a:xfrm>
            <a:off x="6309834" y="6737904"/>
            <a:ext cx="2679000" cy="6282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YOUTUBE</a:t>
            </a:r>
            <a:endParaRPr sz="24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793" name="Google Shape;793;p42"/>
          <p:cNvSpPr txBox="1"/>
          <p:nvPr>
            <p:ph idx="4294967295" type="ctrTitle"/>
          </p:nvPr>
        </p:nvSpPr>
        <p:spPr>
          <a:xfrm>
            <a:off x="12625950" y="7675650"/>
            <a:ext cx="2679000" cy="628200"/>
          </a:xfrm>
          <a:prstGeom prst="rect">
            <a:avLst/>
          </a:prstGeom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GOOGLE +</a:t>
            </a:r>
            <a:endParaRPr sz="24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43"/>
          <p:cNvSpPr txBox="1"/>
          <p:nvPr>
            <p:ph idx="2" type="ctrTitle"/>
          </p:nvPr>
        </p:nvSpPr>
        <p:spPr>
          <a:xfrm flipH="1">
            <a:off x="10012750" y="2640800"/>
            <a:ext cx="4234200" cy="359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pic>
        <p:nvPicPr>
          <p:cNvPr id="799" name="Google Shape;7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7000" y="2080000"/>
            <a:ext cx="7001398" cy="6127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43"/>
          <p:cNvSpPr txBox="1"/>
          <p:nvPr>
            <p:ph type="title"/>
          </p:nvPr>
        </p:nvSpPr>
        <p:spPr>
          <a:xfrm flipH="1">
            <a:off x="14954524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801" name="Google Shape;801;p43"/>
          <p:cNvSpPr txBox="1"/>
          <p:nvPr>
            <p:ph idx="1" type="subTitle"/>
          </p:nvPr>
        </p:nvSpPr>
        <p:spPr>
          <a:xfrm flipH="1">
            <a:off x="10433950" y="59043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4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807" name="Google Shape;807;p44"/>
          <p:cNvSpPr/>
          <p:nvPr/>
        </p:nvSpPr>
        <p:spPr>
          <a:xfrm>
            <a:off x="4533565" y="2949151"/>
            <a:ext cx="4330800" cy="23328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4"/>
          <p:cNvSpPr/>
          <p:nvPr/>
        </p:nvSpPr>
        <p:spPr>
          <a:xfrm>
            <a:off x="9423702" y="2949151"/>
            <a:ext cx="4330800" cy="23328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44"/>
          <p:cNvSpPr/>
          <p:nvPr/>
        </p:nvSpPr>
        <p:spPr>
          <a:xfrm>
            <a:off x="4533551" y="6074680"/>
            <a:ext cx="4330800" cy="2332800"/>
          </a:xfrm>
          <a:prstGeom prst="rect">
            <a:avLst/>
          </a:prstGeom>
          <a:solidFill>
            <a:srgbClr val="E613D5">
              <a:alpha val="35380"/>
            </a:srgbClr>
          </a:solidFill>
          <a:ln cap="flat" cmpd="sng" w="19050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44"/>
          <p:cNvSpPr/>
          <p:nvPr/>
        </p:nvSpPr>
        <p:spPr>
          <a:xfrm>
            <a:off x="9423688" y="6074680"/>
            <a:ext cx="4330800" cy="23328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9525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44"/>
          <p:cNvSpPr/>
          <p:nvPr/>
        </p:nvSpPr>
        <p:spPr>
          <a:xfrm>
            <a:off x="4945354" y="3322080"/>
            <a:ext cx="512037" cy="513478"/>
          </a:xfrm>
          <a:custGeom>
            <a:rect b="b" l="l" r="r" t="t"/>
            <a:pathLst>
              <a:path extrusionOk="0" h="10343" w="10315">
                <a:moveTo>
                  <a:pt x="5102" y="670"/>
                </a:moveTo>
                <a:cubicBezTo>
                  <a:pt x="5604" y="670"/>
                  <a:pt x="6022" y="1088"/>
                  <a:pt x="6022" y="1562"/>
                </a:cubicBezTo>
                <a:cubicBezTo>
                  <a:pt x="6022" y="2063"/>
                  <a:pt x="5604" y="2481"/>
                  <a:pt x="5102" y="2481"/>
                </a:cubicBezTo>
                <a:cubicBezTo>
                  <a:pt x="4600" y="2481"/>
                  <a:pt x="4182" y="2063"/>
                  <a:pt x="4182" y="1562"/>
                </a:cubicBezTo>
                <a:cubicBezTo>
                  <a:pt x="4182" y="1088"/>
                  <a:pt x="4600" y="670"/>
                  <a:pt x="5102" y="670"/>
                </a:cubicBezTo>
                <a:close/>
                <a:moveTo>
                  <a:pt x="1757" y="1896"/>
                </a:moveTo>
                <a:cubicBezTo>
                  <a:pt x="2063" y="1896"/>
                  <a:pt x="2342" y="2175"/>
                  <a:pt x="2342" y="2481"/>
                </a:cubicBezTo>
                <a:cubicBezTo>
                  <a:pt x="2342" y="2788"/>
                  <a:pt x="2063" y="3067"/>
                  <a:pt x="1757" y="3067"/>
                </a:cubicBezTo>
                <a:cubicBezTo>
                  <a:pt x="1422" y="3067"/>
                  <a:pt x="1143" y="2788"/>
                  <a:pt x="1143" y="2481"/>
                </a:cubicBezTo>
                <a:cubicBezTo>
                  <a:pt x="1143" y="2119"/>
                  <a:pt x="1422" y="1896"/>
                  <a:pt x="1757" y="1896"/>
                </a:cubicBezTo>
                <a:close/>
                <a:moveTo>
                  <a:pt x="8447" y="1896"/>
                </a:moveTo>
                <a:cubicBezTo>
                  <a:pt x="8781" y="1896"/>
                  <a:pt x="9032" y="2175"/>
                  <a:pt x="9032" y="2481"/>
                </a:cubicBezTo>
                <a:cubicBezTo>
                  <a:pt x="9032" y="2788"/>
                  <a:pt x="8753" y="3067"/>
                  <a:pt x="8447" y="3067"/>
                </a:cubicBezTo>
                <a:cubicBezTo>
                  <a:pt x="8112" y="3067"/>
                  <a:pt x="7834" y="2788"/>
                  <a:pt x="7834" y="2481"/>
                </a:cubicBezTo>
                <a:cubicBezTo>
                  <a:pt x="7834" y="2119"/>
                  <a:pt x="8112" y="1896"/>
                  <a:pt x="8447" y="1896"/>
                </a:cubicBezTo>
                <a:close/>
                <a:moveTo>
                  <a:pt x="1701" y="3624"/>
                </a:moveTo>
                <a:cubicBezTo>
                  <a:pt x="2370" y="3624"/>
                  <a:pt x="2927" y="4182"/>
                  <a:pt x="2927" y="4851"/>
                </a:cubicBezTo>
                <a:lnTo>
                  <a:pt x="2927" y="6412"/>
                </a:lnTo>
                <a:cubicBezTo>
                  <a:pt x="2955" y="6635"/>
                  <a:pt x="2816" y="6719"/>
                  <a:pt x="2649" y="6719"/>
                </a:cubicBezTo>
                <a:cubicBezTo>
                  <a:pt x="2481" y="6719"/>
                  <a:pt x="2342" y="6858"/>
                  <a:pt x="2342" y="7053"/>
                </a:cubicBezTo>
                <a:lnTo>
                  <a:pt x="2342" y="8865"/>
                </a:lnTo>
                <a:cubicBezTo>
                  <a:pt x="2342" y="9032"/>
                  <a:pt x="2203" y="9172"/>
                  <a:pt x="2035" y="9172"/>
                </a:cubicBezTo>
                <a:lnTo>
                  <a:pt x="1422" y="9172"/>
                </a:lnTo>
                <a:cubicBezTo>
                  <a:pt x="1255" y="9172"/>
                  <a:pt x="1116" y="9032"/>
                  <a:pt x="1116" y="8865"/>
                </a:cubicBezTo>
                <a:lnTo>
                  <a:pt x="1116" y="7053"/>
                </a:lnTo>
                <a:cubicBezTo>
                  <a:pt x="1116" y="6858"/>
                  <a:pt x="976" y="6719"/>
                  <a:pt x="809" y="6719"/>
                </a:cubicBezTo>
                <a:cubicBezTo>
                  <a:pt x="642" y="6719"/>
                  <a:pt x="502" y="6579"/>
                  <a:pt x="502" y="6412"/>
                </a:cubicBezTo>
                <a:lnTo>
                  <a:pt x="502" y="4851"/>
                </a:lnTo>
                <a:cubicBezTo>
                  <a:pt x="502" y="4182"/>
                  <a:pt x="1060" y="3624"/>
                  <a:pt x="1701" y="3624"/>
                </a:cubicBezTo>
                <a:close/>
                <a:moveTo>
                  <a:pt x="8391" y="3624"/>
                </a:moveTo>
                <a:cubicBezTo>
                  <a:pt x="9060" y="3624"/>
                  <a:pt x="9618" y="4182"/>
                  <a:pt x="9618" y="4851"/>
                </a:cubicBezTo>
                <a:lnTo>
                  <a:pt x="9618" y="6440"/>
                </a:lnTo>
                <a:lnTo>
                  <a:pt x="9645" y="6440"/>
                </a:lnTo>
                <a:cubicBezTo>
                  <a:pt x="9645" y="6635"/>
                  <a:pt x="9506" y="6774"/>
                  <a:pt x="9339" y="6774"/>
                </a:cubicBezTo>
                <a:cubicBezTo>
                  <a:pt x="9172" y="6774"/>
                  <a:pt x="9032" y="6914"/>
                  <a:pt x="9032" y="7081"/>
                </a:cubicBezTo>
                <a:lnTo>
                  <a:pt x="9032" y="8893"/>
                </a:lnTo>
                <a:cubicBezTo>
                  <a:pt x="9032" y="9060"/>
                  <a:pt x="8893" y="9199"/>
                  <a:pt x="8726" y="9199"/>
                </a:cubicBezTo>
                <a:lnTo>
                  <a:pt x="8112" y="9199"/>
                </a:lnTo>
                <a:cubicBezTo>
                  <a:pt x="7945" y="9199"/>
                  <a:pt x="7806" y="9060"/>
                  <a:pt x="7806" y="8893"/>
                </a:cubicBezTo>
                <a:lnTo>
                  <a:pt x="7806" y="7053"/>
                </a:lnTo>
                <a:cubicBezTo>
                  <a:pt x="7806" y="6858"/>
                  <a:pt x="7666" y="6719"/>
                  <a:pt x="7499" y="6719"/>
                </a:cubicBezTo>
                <a:cubicBezTo>
                  <a:pt x="7332" y="6719"/>
                  <a:pt x="7192" y="6579"/>
                  <a:pt x="7192" y="6412"/>
                </a:cubicBezTo>
                <a:lnTo>
                  <a:pt x="7192" y="4851"/>
                </a:lnTo>
                <a:cubicBezTo>
                  <a:pt x="7192" y="4182"/>
                  <a:pt x="7750" y="3624"/>
                  <a:pt x="8391" y="3624"/>
                </a:cubicBezTo>
                <a:close/>
                <a:moveTo>
                  <a:pt x="5381" y="3095"/>
                </a:moveTo>
                <a:cubicBezTo>
                  <a:pt x="6077" y="3234"/>
                  <a:pt x="6635" y="3875"/>
                  <a:pt x="6635" y="4600"/>
                </a:cubicBezTo>
                <a:lnTo>
                  <a:pt x="6635" y="6440"/>
                </a:lnTo>
                <a:cubicBezTo>
                  <a:pt x="6663" y="6635"/>
                  <a:pt x="6523" y="6719"/>
                  <a:pt x="6356" y="6719"/>
                </a:cubicBezTo>
                <a:cubicBezTo>
                  <a:pt x="6161" y="6719"/>
                  <a:pt x="6022" y="6858"/>
                  <a:pt x="6022" y="7053"/>
                </a:cubicBezTo>
                <a:lnTo>
                  <a:pt x="6022" y="9478"/>
                </a:lnTo>
                <a:cubicBezTo>
                  <a:pt x="6022" y="9645"/>
                  <a:pt x="5882" y="9785"/>
                  <a:pt x="5715" y="9785"/>
                </a:cubicBezTo>
                <a:lnTo>
                  <a:pt x="4461" y="9785"/>
                </a:lnTo>
                <a:cubicBezTo>
                  <a:pt x="4293" y="9785"/>
                  <a:pt x="4154" y="9645"/>
                  <a:pt x="4154" y="9478"/>
                </a:cubicBezTo>
                <a:lnTo>
                  <a:pt x="4154" y="7053"/>
                </a:lnTo>
                <a:cubicBezTo>
                  <a:pt x="4154" y="6858"/>
                  <a:pt x="4015" y="6719"/>
                  <a:pt x="3847" y="6719"/>
                </a:cubicBezTo>
                <a:cubicBezTo>
                  <a:pt x="3652" y="6719"/>
                  <a:pt x="3513" y="6579"/>
                  <a:pt x="3513" y="6412"/>
                </a:cubicBezTo>
                <a:lnTo>
                  <a:pt x="3513" y="4851"/>
                </a:lnTo>
                <a:lnTo>
                  <a:pt x="3513" y="4600"/>
                </a:lnTo>
                <a:cubicBezTo>
                  <a:pt x="3513" y="3875"/>
                  <a:pt x="4043" y="3234"/>
                  <a:pt x="4739" y="3095"/>
                </a:cubicBezTo>
                <a:lnTo>
                  <a:pt x="4739" y="5185"/>
                </a:lnTo>
                <a:cubicBezTo>
                  <a:pt x="4739" y="5381"/>
                  <a:pt x="4879" y="5520"/>
                  <a:pt x="5046" y="5520"/>
                </a:cubicBezTo>
                <a:cubicBezTo>
                  <a:pt x="5241" y="5520"/>
                  <a:pt x="5381" y="5381"/>
                  <a:pt x="5381" y="5185"/>
                </a:cubicBezTo>
                <a:lnTo>
                  <a:pt x="5381" y="3095"/>
                </a:lnTo>
                <a:close/>
                <a:moveTo>
                  <a:pt x="5130" y="1"/>
                </a:moveTo>
                <a:cubicBezTo>
                  <a:pt x="4293" y="1"/>
                  <a:pt x="3624" y="670"/>
                  <a:pt x="3624" y="1506"/>
                </a:cubicBezTo>
                <a:cubicBezTo>
                  <a:pt x="3624" y="1952"/>
                  <a:pt x="3847" y="2370"/>
                  <a:pt x="4154" y="2649"/>
                </a:cubicBezTo>
                <a:cubicBezTo>
                  <a:pt x="3736" y="2872"/>
                  <a:pt x="3373" y="3234"/>
                  <a:pt x="3206" y="3652"/>
                </a:cubicBezTo>
                <a:cubicBezTo>
                  <a:pt x="3067" y="3485"/>
                  <a:pt x="2900" y="3346"/>
                  <a:pt x="2677" y="3234"/>
                </a:cubicBezTo>
                <a:cubicBezTo>
                  <a:pt x="2900" y="3039"/>
                  <a:pt x="3039" y="2732"/>
                  <a:pt x="3039" y="2398"/>
                </a:cubicBezTo>
                <a:cubicBezTo>
                  <a:pt x="3039" y="1757"/>
                  <a:pt x="2481" y="1199"/>
                  <a:pt x="1812" y="1199"/>
                </a:cubicBezTo>
                <a:cubicBezTo>
                  <a:pt x="1143" y="1199"/>
                  <a:pt x="586" y="1757"/>
                  <a:pt x="586" y="2398"/>
                </a:cubicBezTo>
                <a:cubicBezTo>
                  <a:pt x="586" y="2732"/>
                  <a:pt x="725" y="3039"/>
                  <a:pt x="948" y="3234"/>
                </a:cubicBezTo>
                <a:cubicBezTo>
                  <a:pt x="391" y="3569"/>
                  <a:pt x="1" y="4154"/>
                  <a:pt x="1" y="4851"/>
                </a:cubicBezTo>
                <a:lnTo>
                  <a:pt x="1" y="6412"/>
                </a:lnTo>
                <a:cubicBezTo>
                  <a:pt x="1" y="6802"/>
                  <a:pt x="251" y="7137"/>
                  <a:pt x="586" y="7276"/>
                </a:cubicBezTo>
                <a:lnTo>
                  <a:pt x="586" y="8865"/>
                </a:lnTo>
                <a:cubicBezTo>
                  <a:pt x="586" y="9339"/>
                  <a:pt x="1004" y="9757"/>
                  <a:pt x="1506" y="9757"/>
                </a:cubicBezTo>
                <a:lnTo>
                  <a:pt x="2091" y="9757"/>
                </a:lnTo>
                <a:cubicBezTo>
                  <a:pt x="2593" y="9757"/>
                  <a:pt x="3011" y="9339"/>
                  <a:pt x="3011" y="8865"/>
                </a:cubicBezTo>
                <a:lnTo>
                  <a:pt x="3011" y="7276"/>
                </a:lnTo>
                <a:cubicBezTo>
                  <a:pt x="3095" y="7248"/>
                  <a:pt x="3206" y="7192"/>
                  <a:pt x="3318" y="7109"/>
                </a:cubicBezTo>
                <a:cubicBezTo>
                  <a:pt x="3429" y="7192"/>
                  <a:pt x="3485" y="7248"/>
                  <a:pt x="3624" y="7276"/>
                </a:cubicBezTo>
                <a:lnTo>
                  <a:pt x="3624" y="9450"/>
                </a:lnTo>
                <a:cubicBezTo>
                  <a:pt x="3624" y="9924"/>
                  <a:pt x="4043" y="10342"/>
                  <a:pt x="4544" y="10342"/>
                </a:cubicBezTo>
                <a:lnTo>
                  <a:pt x="5799" y="10342"/>
                </a:lnTo>
                <a:cubicBezTo>
                  <a:pt x="6273" y="10342"/>
                  <a:pt x="6691" y="9924"/>
                  <a:pt x="6691" y="9450"/>
                </a:cubicBezTo>
                <a:lnTo>
                  <a:pt x="6691" y="7276"/>
                </a:lnTo>
                <a:cubicBezTo>
                  <a:pt x="6802" y="7248"/>
                  <a:pt x="6914" y="7192"/>
                  <a:pt x="6997" y="7109"/>
                </a:cubicBezTo>
                <a:cubicBezTo>
                  <a:pt x="7109" y="7192"/>
                  <a:pt x="7192" y="7248"/>
                  <a:pt x="7332" y="7276"/>
                </a:cubicBezTo>
                <a:lnTo>
                  <a:pt x="7332" y="8865"/>
                </a:lnTo>
                <a:cubicBezTo>
                  <a:pt x="7332" y="9339"/>
                  <a:pt x="7750" y="9757"/>
                  <a:pt x="8224" y="9757"/>
                </a:cubicBezTo>
                <a:lnTo>
                  <a:pt x="8809" y="9757"/>
                </a:lnTo>
                <a:cubicBezTo>
                  <a:pt x="9311" y="9757"/>
                  <a:pt x="9729" y="9339"/>
                  <a:pt x="9729" y="8865"/>
                </a:cubicBezTo>
                <a:lnTo>
                  <a:pt x="9729" y="7276"/>
                </a:lnTo>
                <a:cubicBezTo>
                  <a:pt x="10064" y="7137"/>
                  <a:pt x="10314" y="6830"/>
                  <a:pt x="10314" y="6412"/>
                </a:cubicBezTo>
                <a:lnTo>
                  <a:pt x="10314" y="4851"/>
                </a:lnTo>
                <a:cubicBezTo>
                  <a:pt x="10287" y="4210"/>
                  <a:pt x="9896" y="3596"/>
                  <a:pt x="9339" y="3318"/>
                </a:cubicBezTo>
                <a:cubicBezTo>
                  <a:pt x="9562" y="3095"/>
                  <a:pt x="9701" y="2788"/>
                  <a:pt x="9701" y="2481"/>
                </a:cubicBezTo>
                <a:cubicBezTo>
                  <a:pt x="9701" y="1812"/>
                  <a:pt x="9144" y="1255"/>
                  <a:pt x="8475" y="1255"/>
                </a:cubicBezTo>
                <a:cubicBezTo>
                  <a:pt x="7806" y="1255"/>
                  <a:pt x="7248" y="1812"/>
                  <a:pt x="7248" y="2481"/>
                </a:cubicBezTo>
                <a:cubicBezTo>
                  <a:pt x="7248" y="2788"/>
                  <a:pt x="7388" y="3095"/>
                  <a:pt x="7611" y="3318"/>
                </a:cubicBezTo>
                <a:cubicBezTo>
                  <a:pt x="7388" y="3429"/>
                  <a:pt x="7220" y="3569"/>
                  <a:pt x="7081" y="3736"/>
                </a:cubicBezTo>
                <a:cubicBezTo>
                  <a:pt x="6969" y="3485"/>
                  <a:pt x="6802" y="3290"/>
                  <a:pt x="6635" y="3067"/>
                </a:cubicBezTo>
                <a:cubicBezTo>
                  <a:pt x="6496" y="2927"/>
                  <a:pt x="6300" y="2788"/>
                  <a:pt x="6105" y="2677"/>
                </a:cubicBezTo>
                <a:cubicBezTo>
                  <a:pt x="6440" y="2370"/>
                  <a:pt x="6663" y="1952"/>
                  <a:pt x="6663" y="1534"/>
                </a:cubicBezTo>
                <a:cubicBezTo>
                  <a:pt x="6663" y="1116"/>
                  <a:pt x="6496" y="725"/>
                  <a:pt x="6217" y="447"/>
                </a:cubicBezTo>
                <a:cubicBezTo>
                  <a:pt x="5938" y="168"/>
                  <a:pt x="5520" y="1"/>
                  <a:pt x="51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44"/>
          <p:cNvSpPr/>
          <p:nvPr/>
        </p:nvSpPr>
        <p:spPr>
          <a:xfrm>
            <a:off x="9835817" y="3326591"/>
            <a:ext cx="512046" cy="505199"/>
          </a:xfrm>
          <a:custGeom>
            <a:rect b="b" l="l" r="r" t="t"/>
            <a:pathLst>
              <a:path extrusionOk="0" h="11658" w="11816">
                <a:moveTo>
                  <a:pt x="9185" y="1479"/>
                </a:moveTo>
                <a:cubicBezTo>
                  <a:pt x="9245" y="1479"/>
                  <a:pt x="9245" y="1482"/>
                  <a:pt x="9263" y="1482"/>
                </a:cubicBezTo>
                <a:cubicBezTo>
                  <a:pt x="9421" y="1482"/>
                  <a:pt x="9579" y="1513"/>
                  <a:pt x="9673" y="1545"/>
                </a:cubicBezTo>
                <a:lnTo>
                  <a:pt x="9106" y="2143"/>
                </a:lnTo>
                <a:cubicBezTo>
                  <a:pt x="8980" y="2269"/>
                  <a:pt x="8980" y="2490"/>
                  <a:pt x="9106" y="2616"/>
                </a:cubicBezTo>
                <a:cubicBezTo>
                  <a:pt x="9153" y="2679"/>
                  <a:pt x="9240" y="2710"/>
                  <a:pt x="9330" y="2710"/>
                </a:cubicBezTo>
                <a:cubicBezTo>
                  <a:pt x="9421" y="2710"/>
                  <a:pt x="9515" y="2679"/>
                  <a:pt x="9579" y="2616"/>
                </a:cubicBezTo>
                <a:lnTo>
                  <a:pt x="10146" y="2017"/>
                </a:lnTo>
                <a:cubicBezTo>
                  <a:pt x="10272" y="2175"/>
                  <a:pt x="10303" y="2332"/>
                  <a:pt x="10303" y="2553"/>
                </a:cubicBezTo>
                <a:lnTo>
                  <a:pt x="10146" y="5325"/>
                </a:lnTo>
                <a:cubicBezTo>
                  <a:pt x="10114" y="5798"/>
                  <a:pt x="9925" y="6239"/>
                  <a:pt x="9515" y="6554"/>
                </a:cubicBezTo>
                <a:lnTo>
                  <a:pt x="9484" y="6585"/>
                </a:lnTo>
                <a:lnTo>
                  <a:pt x="8570" y="7499"/>
                </a:lnTo>
                <a:cubicBezTo>
                  <a:pt x="5231" y="10902"/>
                  <a:pt x="5829" y="10303"/>
                  <a:pt x="5199" y="10902"/>
                </a:cubicBezTo>
                <a:cubicBezTo>
                  <a:pt x="5136" y="10949"/>
                  <a:pt x="5050" y="10972"/>
                  <a:pt x="4963" y="10972"/>
                </a:cubicBezTo>
                <a:cubicBezTo>
                  <a:pt x="4876" y="10972"/>
                  <a:pt x="4790" y="10949"/>
                  <a:pt x="4727" y="10902"/>
                </a:cubicBezTo>
                <a:lnTo>
                  <a:pt x="820" y="6995"/>
                </a:lnTo>
                <a:cubicBezTo>
                  <a:pt x="694" y="6869"/>
                  <a:pt x="694" y="6648"/>
                  <a:pt x="820" y="6522"/>
                </a:cubicBezTo>
                <a:lnTo>
                  <a:pt x="5262" y="2112"/>
                </a:lnTo>
                <a:cubicBezTo>
                  <a:pt x="5577" y="1797"/>
                  <a:pt x="5987" y="1639"/>
                  <a:pt x="6365" y="1608"/>
                </a:cubicBezTo>
                <a:cubicBezTo>
                  <a:pt x="8503" y="1495"/>
                  <a:pt x="9033" y="1479"/>
                  <a:pt x="9185" y="1479"/>
                </a:cubicBezTo>
                <a:close/>
                <a:moveTo>
                  <a:pt x="11422" y="1"/>
                </a:moveTo>
                <a:cubicBezTo>
                  <a:pt x="11335" y="1"/>
                  <a:pt x="11248" y="32"/>
                  <a:pt x="11185" y="95"/>
                </a:cubicBezTo>
                <a:lnTo>
                  <a:pt x="10240" y="1041"/>
                </a:lnTo>
                <a:cubicBezTo>
                  <a:pt x="9958" y="871"/>
                  <a:pt x="9650" y="752"/>
                  <a:pt x="9316" y="752"/>
                </a:cubicBezTo>
                <a:cubicBezTo>
                  <a:pt x="9278" y="752"/>
                  <a:pt x="9239" y="754"/>
                  <a:pt x="9200" y="757"/>
                </a:cubicBezTo>
                <a:lnTo>
                  <a:pt x="6428" y="883"/>
                </a:lnTo>
                <a:cubicBezTo>
                  <a:pt x="5829" y="915"/>
                  <a:pt x="5262" y="1167"/>
                  <a:pt x="4853" y="1608"/>
                </a:cubicBezTo>
                <a:lnTo>
                  <a:pt x="379" y="6018"/>
                </a:lnTo>
                <a:cubicBezTo>
                  <a:pt x="1" y="6396"/>
                  <a:pt x="1" y="7058"/>
                  <a:pt x="379" y="7468"/>
                </a:cubicBezTo>
                <a:lnTo>
                  <a:pt x="4286" y="11374"/>
                </a:lnTo>
                <a:cubicBezTo>
                  <a:pt x="4490" y="11563"/>
                  <a:pt x="4758" y="11658"/>
                  <a:pt x="5022" y="11658"/>
                </a:cubicBezTo>
                <a:cubicBezTo>
                  <a:pt x="5286" y="11658"/>
                  <a:pt x="5546" y="11563"/>
                  <a:pt x="5735" y="11374"/>
                </a:cubicBezTo>
                <a:lnTo>
                  <a:pt x="9137" y="7972"/>
                </a:lnTo>
                <a:lnTo>
                  <a:pt x="10051" y="7058"/>
                </a:lnTo>
                <a:cubicBezTo>
                  <a:pt x="10555" y="6648"/>
                  <a:pt x="10870" y="6018"/>
                  <a:pt x="10902" y="5388"/>
                </a:cubicBezTo>
                <a:lnTo>
                  <a:pt x="11059" y="2584"/>
                </a:lnTo>
                <a:cubicBezTo>
                  <a:pt x="11059" y="2238"/>
                  <a:pt x="10996" y="1828"/>
                  <a:pt x="10776" y="1545"/>
                </a:cubicBezTo>
                <a:lnTo>
                  <a:pt x="11721" y="600"/>
                </a:lnTo>
                <a:cubicBezTo>
                  <a:pt x="11815" y="442"/>
                  <a:pt x="11815" y="221"/>
                  <a:pt x="11658" y="95"/>
                </a:cubicBezTo>
                <a:cubicBezTo>
                  <a:pt x="11595" y="32"/>
                  <a:pt x="11508" y="1"/>
                  <a:pt x="11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" name="Google Shape;813;p44"/>
          <p:cNvGrpSpPr/>
          <p:nvPr/>
        </p:nvGrpSpPr>
        <p:grpSpPr>
          <a:xfrm>
            <a:off x="9837879" y="6448632"/>
            <a:ext cx="563704" cy="512112"/>
            <a:chOff x="-62518200" y="2692475"/>
            <a:chExt cx="318225" cy="289100"/>
          </a:xfrm>
        </p:grpSpPr>
        <p:sp>
          <p:nvSpPr>
            <p:cNvPr id="814" name="Google Shape;814;p4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945559" y="6375827"/>
            <a:ext cx="511948" cy="584991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7" name="Google Shape;817;p44"/>
          <p:cNvCxnSpPr/>
          <p:nvPr/>
        </p:nvCxnSpPr>
        <p:spPr>
          <a:xfrm>
            <a:off x="4945354" y="3972664"/>
            <a:ext cx="3507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44"/>
          <p:cNvCxnSpPr/>
          <p:nvPr/>
        </p:nvCxnSpPr>
        <p:spPr>
          <a:xfrm>
            <a:off x="9835499" y="3972664"/>
            <a:ext cx="3507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44"/>
          <p:cNvCxnSpPr/>
          <p:nvPr/>
        </p:nvCxnSpPr>
        <p:spPr>
          <a:xfrm>
            <a:off x="4945354" y="7098194"/>
            <a:ext cx="3507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0" name="Google Shape;820;p44"/>
          <p:cNvCxnSpPr/>
          <p:nvPr/>
        </p:nvCxnSpPr>
        <p:spPr>
          <a:xfrm>
            <a:off x="9835499" y="7098194"/>
            <a:ext cx="3507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44"/>
          <p:cNvSpPr txBox="1"/>
          <p:nvPr/>
        </p:nvSpPr>
        <p:spPr>
          <a:xfrm>
            <a:off x="5734857" y="3392476"/>
            <a:ext cx="27174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TOTAL LEADS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2" name="Google Shape;822;p44"/>
          <p:cNvSpPr txBox="1"/>
          <p:nvPr/>
        </p:nvSpPr>
        <p:spPr>
          <a:xfrm>
            <a:off x="10655471" y="3392476"/>
            <a:ext cx="27174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SALES-READY LEADS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3" name="Google Shape;823;p44"/>
          <p:cNvSpPr txBox="1"/>
          <p:nvPr/>
        </p:nvSpPr>
        <p:spPr>
          <a:xfrm>
            <a:off x="6198510" y="6518006"/>
            <a:ext cx="22842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CUSTOMERS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4" name="Google Shape;824;p44"/>
          <p:cNvSpPr txBox="1"/>
          <p:nvPr/>
        </p:nvSpPr>
        <p:spPr>
          <a:xfrm>
            <a:off x="10894780" y="6518006"/>
            <a:ext cx="24480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Saira Extra Condensed"/>
                <a:ea typeface="Saira Extra Condensed"/>
                <a:cs typeface="Saira Extra Condensed"/>
                <a:sym typeface="Saira Extra Condensed"/>
              </a:rPr>
              <a:t>NEW REVENUE</a:t>
            </a:r>
            <a:endParaRPr sz="22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5" name="Google Shape;825;p44"/>
          <p:cNvSpPr txBox="1"/>
          <p:nvPr/>
        </p:nvSpPr>
        <p:spPr>
          <a:xfrm>
            <a:off x="4945354" y="4109746"/>
            <a:ext cx="35070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Leads this month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6" name="Google Shape;826;p44"/>
          <p:cNvSpPr txBox="1"/>
          <p:nvPr/>
        </p:nvSpPr>
        <p:spPr>
          <a:xfrm>
            <a:off x="9835499" y="4109746"/>
            <a:ext cx="35070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Sales-ready leads this month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7" name="Google Shape;827;p44"/>
          <p:cNvSpPr txBox="1"/>
          <p:nvPr/>
        </p:nvSpPr>
        <p:spPr>
          <a:xfrm>
            <a:off x="4945354" y="7235275"/>
            <a:ext cx="35070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customers this month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28" name="Google Shape;828;p44"/>
          <p:cNvSpPr txBox="1"/>
          <p:nvPr/>
        </p:nvSpPr>
        <p:spPr>
          <a:xfrm>
            <a:off x="9835499" y="7235275"/>
            <a:ext cx="35070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$50,408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New revenue this month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5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834" name="Google Shape;834;p45"/>
          <p:cNvSpPr/>
          <p:nvPr/>
        </p:nvSpPr>
        <p:spPr>
          <a:xfrm>
            <a:off x="1239800" y="2820900"/>
            <a:ext cx="2379000" cy="13662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45"/>
          <p:cNvSpPr/>
          <p:nvPr/>
        </p:nvSpPr>
        <p:spPr>
          <a:xfrm>
            <a:off x="3925672" y="2820900"/>
            <a:ext cx="2379000" cy="13662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45"/>
          <p:cNvSpPr/>
          <p:nvPr/>
        </p:nvSpPr>
        <p:spPr>
          <a:xfrm>
            <a:off x="6611544" y="2820900"/>
            <a:ext cx="2379000" cy="1366200"/>
          </a:xfrm>
          <a:prstGeom prst="rect">
            <a:avLst/>
          </a:prstGeom>
          <a:solidFill>
            <a:srgbClr val="E613D5">
              <a:alpha val="35380"/>
            </a:srgbClr>
          </a:solidFill>
          <a:ln cap="flat" cmpd="sng" w="19050">
            <a:solidFill>
              <a:srgbClr val="E613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45"/>
          <p:cNvSpPr/>
          <p:nvPr/>
        </p:nvSpPr>
        <p:spPr>
          <a:xfrm>
            <a:off x="9297415" y="2820900"/>
            <a:ext cx="2379000" cy="1366200"/>
          </a:xfrm>
          <a:prstGeom prst="rect">
            <a:avLst/>
          </a:prstGeom>
          <a:solidFill>
            <a:srgbClr val="7337D4">
              <a:alpha val="62310"/>
            </a:srgbClr>
          </a:solidFill>
          <a:ln cap="flat" cmpd="sng" w="19050">
            <a:solidFill>
              <a:srgbClr val="7337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45"/>
          <p:cNvSpPr/>
          <p:nvPr/>
        </p:nvSpPr>
        <p:spPr>
          <a:xfrm>
            <a:off x="11983309" y="2820900"/>
            <a:ext cx="2379000" cy="1366200"/>
          </a:xfrm>
          <a:prstGeom prst="rect">
            <a:avLst/>
          </a:prstGeom>
          <a:solidFill>
            <a:srgbClr val="00FFFF">
              <a:alpha val="45380"/>
            </a:srgbClr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45"/>
          <p:cNvSpPr/>
          <p:nvPr/>
        </p:nvSpPr>
        <p:spPr>
          <a:xfrm>
            <a:off x="14669181" y="2820900"/>
            <a:ext cx="2379000" cy="1366200"/>
          </a:xfrm>
          <a:prstGeom prst="rect">
            <a:avLst/>
          </a:prstGeom>
          <a:solidFill>
            <a:srgbClr val="10D6B6">
              <a:alpha val="70590"/>
            </a:srgbClr>
          </a:solidFill>
          <a:ln cap="flat" cmpd="sng" w="19050">
            <a:solidFill>
              <a:srgbClr val="11E4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45"/>
          <p:cNvSpPr/>
          <p:nvPr/>
        </p:nvSpPr>
        <p:spPr>
          <a:xfrm>
            <a:off x="1578190" y="3335592"/>
            <a:ext cx="189182" cy="407031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45"/>
          <p:cNvSpPr/>
          <p:nvPr/>
        </p:nvSpPr>
        <p:spPr>
          <a:xfrm>
            <a:off x="4215370" y="3398698"/>
            <a:ext cx="406836" cy="280796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45"/>
          <p:cNvSpPr/>
          <p:nvPr/>
        </p:nvSpPr>
        <p:spPr>
          <a:xfrm>
            <a:off x="9611633" y="3315299"/>
            <a:ext cx="366250" cy="349770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5"/>
          <p:cNvSpPr/>
          <p:nvPr/>
        </p:nvSpPr>
        <p:spPr>
          <a:xfrm>
            <a:off x="6897678" y="3385257"/>
            <a:ext cx="438446" cy="307648"/>
          </a:xfrm>
          <a:custGeom>
            <a:rect b="b" l="l" r="r" t="t"/>
            <a:pathLst>
              <a:path extrusionOk="0" h="27383" w="39025">
                <a:moveTo>
                  <a:pt x="39024" y="5822"/>
                </a:moveTo>
                <a:cubicBezTo>
                  <a:pt x="39024" y="2570"/>
                  <a:pt x="36292" y="1"/>
                  <a:pt x="33040" y="1"/>
                </a:cubicBezTo>
                <a:lnTo>
                  <a:pt x="5822" y="1"/>
                </a:lnTo>
                <a:cubicBezTo>
                  <a:pt x="2570" y="1"/>
                  <a:pt x="0" y="2570"/>
                  <a:pt x="0" y="5822"/>
                </a:cubicBezTo>
                <a:lnTo>
                  <a:pt x="0" y="21529"/>
                </a:lnTo>
                <a:cubicBezTo>
                  <a:pt x="0" y="24651"/>
                  <a:pt x="2570" y="27382"/>
                  <a:pt x="5822" y="27382"/>
                </a:cubicBezTo>
                <a:lnTo>
                  <a:pt x="33040" y="27382"/>
                </a:lnTo>
                <a:cubicBezTo>
                  <a:pt x="36292" y="27382"/>
                  <a:pt x="39024" y="24651"/>
                  <a:pt x="39024" y="21529"/>
                </a:cubicBezTo>
                <a:close/>
                <a:moveTo>
                  <a:pt x="15577" y="20326"/>
                </a:moveTo>
                <a:lnTo>
                  <a:pt x="15577" y="5562"/>
                </a:lnTo>
                <a:lnTo>
                  <a:pt x="26699" y="12879"/>
                </a:lnTo>
                <a:close/>
                <a:moveTo>
                  <a:pt x="15577" y="20326"/>
                </a:moveTo>
                <a:lnTo>
                  <a:pt x="15577" y="203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5"/>
          <p:cNvSpPr/>
          <p:nvPr/>
        </p:nvSpPr>
        <p:spPr>
          <a:xfrm>
            <a:off x="12253232" y="3385135"/>
            <a:ext cx="307610" cy="308161"/>
          </a:xfrm>
          <a:custGeom>
            <a:rect b="b" l="l" r="r" t="t"/>
            <a:pathLst>
              <a:path extrusionOk="0" h="119907" w="119926">
                <a:moveTo>
                  <a:pt x="98708" y="14513"/>
                </a:moveTo>
                <a:cubicBezTo>
                  <a:pt x="102529" y="14588"/>
                  <a:pt x="105656" y="17790"/>
                  <a:pt x="105656" y="21611"/>
                </a:cubicBezTo>
                <a:cubicBezTo>
                  <a:pt x="105656" y="25431"/>
                  <a:pt x="102454" y="28558"/>
                  <a:pt x="98633" y="28558"/>
                </a:cubicBezTo>
                <a:cubicBezTo>
                  <a:pt x="94720" y="28558"/>
                  <a:pt x="91611" y="25356"/>
                  <a:pt x="91611" y="21461"/>
                </a:cubicBezTo>
                <a:cubicBezTo>
                  <a:pt x="91686" y="17641"/>
                  <a:pt x="94888" y="14513"/>
                  <a:pt x="98708" y="14513"/>
                </a:cubicBezTo>
                <a:close/>
                <a:moveTo>
                  <a:pt x="60000" y="28558"/>
                </a:moveTo>
                <a:cubicBezTo>
                  <a:pt x="77472" y="28558"/>
                  <a:pt x="91686" y="42828"/>
                  <a:pt x="91611" y="60244"/>
                </a:cubicBezTo>
                <a:cubicBezTo>
                  <a:pt x="91611" y="77641"/>
                  <a:pt x="77397" y="91761"/>
                  <a:pt x="60000" y="91761"/>
                </a:cubicBezTo>
                <a:cubicBezTo>
                  <a:pt x="42603" y="91761"/>
                  <a:pt x="28408" y="77566"/>
                  <a:pt x="28408" y="60150"/>
                </a:cubicBezTo>
                <a:cubicBezTo>
                  <a:pt x="28483" y="42753"/>
                  <a:pt x="42603" y="28558"/>
                  <a:pt x="60000" y="28558"/>
                </a:cubicBezTo>
                <a:close/>
                <a:moveTo>
                  <a:pt x="15524" y="0"/>
                </a:moveTo>
                <a:cubicBezTo>
                  <a:pt x="13577" y="693"/>
                  <a:pt x="11461" y="1086"/>
                  <a:pt x="9588" y="2023"/>
                </a:cubicBezTo>
                <a:cubicBezTo>
                  <a:pt x="3502" y="5300"/>
                  <a:pt x="150" y="10524"/>
                  <a:pt x="150" y="17397"/>
                </a:cubicBezTo>
                <a:cubicBezTo>
                  <a:pt x="0" y="45805"/>
                  <a:pt x="75" y="74120"/>
                  <a:pt x="75" y="102454"/>
                </a:cubicBezTo>
                <a:cubicBezTo>
                  <a:pt x="75" y="112042"/>
                  <a:pt x="7884" y="119851"/>
                  <a:pt x="17472" y="119851"/>
                </a:cubicBezTo>
                <a:cubicBezTo>
                  <a:pt x="31639" y="119888"/>
                  <a:pt x="45820" y="119907"/>
                  <a:pt x="60000" y="119907"/>
                </a:cubicBezTo>
                <a:cubicBezTo>
                  <a:pt x="74181" y="119907"/>
                  <a:pt x="88362" y="119888"/>
                  <a:pt x="102529" y="119851"/>
                </a:cubicBezTo>
                <a:cubicBezTo>
                  <a:pt x="111105" y="119851"/>
                  <a:pt x="118296" y="113615"/>
                  <a:pt x="119701" y="105094"/>
                </a:cubicBezTo>
                <a:cubicBezTo>
                  <a:pt x="119776" y="104794"/>
                  <a:pt x="119851" y="104476"/>
                  <a:pt x="119926" y="104158"/>
                </a:cubicBezTo>
                <a:lnTo>
                  <a:pt x="119926" y="15450"/>
                </a:lnTo>
                <a:cubicBezTo>
                  <a:pt x="119776" y="14738"/>
                  <a:pt x="119607" y="13970"/>
                  <a:pt x="119383" y="13259"/>
                </a:cubicBezTo>
                <a:cubicBezTo>
                  <a:pt x="117266" y="6086"/>
                  <a:pt x="112510" y="1723"/>
                  <a:pt x="105094" y="225"/>
                </a:cubicBezTo>
                <a:cubicBezTo>
                  <a:pt x="104869" y="225"/>
                  <a:pt x="104720" y="75"/>
                  <a:pt x="10447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" name="Google Shape;845;p45"/>
          <p:cNvGrpSpPr/>
          <p:nvPr/>
        </p:nvGrpSpPr>
        <p:grpSpPr>
          <a:xfrm>
            <a:off x="14967345" y="3407136"/>
            <a:ext cx="427928" cy="263411"/>
            <a:chOff x="1581175" y="2436715"/>
            <a:chExt cx="426478" cy="262518"/>
          </a:xfrm>
        </p:grpSpPr>
        <p:sp>
          <p:nvSpPr>
            <p:cNvPr id="846" name="Google Shape;846;p45"/>
            <p:cNvSpPr/>
            <p:nvPr/>
          </p:nvSpPr>
          <p:spPr>
            <a:xfrm>
              <a:off x="1893697" y="2511687"/>
              <a:ext cx="113956" cy="112442"/>
            </a:xfrm>
            <a:custGeom>
              <a:rect b="b" l="l" r="r" t="t"/>
              <a:pathLst>
                <a:path extrusionOk="0" h="40338" w="40881">
                  <a:moveTo>
                    <a:pt x="13577" y="0"/>
                  </a:moveTo>
                  <a:lnTo>
                    <a:pt x="13577" y="11236"/>
                  </a:lnTo>
                  <a:cubicBezTo>
                    <a:pt x="13652" y="12716"/>
                    <a:pt x="13109" y="13334"/>
                    <a:pt x="11536" y="13334"/>
                  </a:cubicBezTo>
                  <a:cubicBezTo>
                    <a:pt x="10353" y="13278"/>
                    <a:pt x="9183" y="13264"/>
                    <a:pt x="8016" y="13264"/>
                  </a:cubicBezTo>
                  <a:cubicBezTo>
                    <a:pt x="6740" y="13264"/>
                    <a:pt x="5467" y="13281"/>
                    <a:pt x="4187" y="13281"/>
                  </a:cubicBezTo>
                  <a:cubicBezTo>
                    <a:pt x="3469" y="13281"/>
                    <a:pt x="2748" y="13276"/>
                    <a:pt x="2023" y="13259"/>
                  </a:cubicBezTo>
                  <a:cubicBezTo>
                    <a:pt x="543" y="13259"/>
                    <a:pt x="0" y="13802"/>
                    <a:pt x="75" y="15206"/>
                  </a:cubicBezTo>
                  <a:lnTo>
                    <a:pt x="75" y="25206"/>
                  </a:lnTo>
                  <a:cubicBezTo>
                    <a:pt x="0" y="26686"/>
                    <a:pt x="618" y="27154"/>
                    <a:pt x="2023" y="27154"/>
                  </a:cubicBezTo>
                  <a:cubicBezTo>
                    <a:pt x="2479" y="27143"/>
                    <a:pt x="2936" y="27138"/>
                    <a:pt x="3393" y="27138"/>
                  </a:cubicBezTo>
                  <a:cubicBezTo>
                    <a:pt x="5180" y="27138"/>
                    <a:pt x="6971" y="27207"/>
                    <a:pt x="8759" y="27207"/>
                  </a:cubicBezTo>
                  <a:cubicBezTo>
                    <a:pt x="9554" y="27207"/>
                    <a:pt x="10349" y="27193"/>
                    <a:pt x="11142" y="27154"/>
                  </a:cubicBezTo>
                  <a:cubicBezTo>
                    <a:pt x="11297" y="27143"/>
                    <a:pt x="11442" y="27137"/>
                    <a:pt x="11579" y="27137"/>
                  </a:cubicBezTo>
                  <a:cubicBezTo>
                    <a:pt x="13251" y="27137"/>
                    <a:pt x="13646" y="27983"/>
                    <a:pt x="13577" y="29645"/>
                  </a:cubicBezTo>
                  <a:cubicBezTo>
                    <a:pt x="13483" y="33240"/>
                    <a:pt x="13577" y="36742"/>
                    <a:pt x="13577" y="40337"/>
                  </a:cubicBezTo>
                  <a:lnTo>
                    <a:pt x="27304" y="40337"/>
                  </a:lnTo>
                  <a:lnTo>
                    <a:pt x="27304" y="27154"/>
                  </a:lnTo>
                  <a:cubicBezTo>
                    <a:pt x="29950" y="27154"/>
                    <a:pt x="32464" y="27121"/>
                    <a:pt x="34933" y="27121"/>
                  </a:cubicBezTo>
                  <a:cubicBezTo>
                    <a:pt x="36168" y="27121"/>
                    <a:pt x="37391" y="27129"/>
                    <a:pt x="38614" y="27154"/>
                  </a:cubicBezTo>
                  <a:cubicBezTo>
                    <a:pt x="38706" y="27158"/>
                    <a:pt x="38795" y="27160"/>
                    <a:pt x="38880" y="27160"/>
                  </a:cubicBezTo>
                  <a:cubicBezTo>
                    <a:pt x="40386" y="27160"/>
                    <a:pt x="40805" y="26523"/>
                    <a:pt x="40805" y="24963"/>
                  </a:cubicBezTo>
                  <a:cubicBezTo>
                    <a:pt x="40731" y="21854"/>
                    <a:pt x="40637" y="18727"/>
                    <a:pt x="40805" y="15674"/>
                  </a:cubicBezTo>
                  <a:cubicBezTo>
                    <a:pt x="40880" y="13802"/>
                    <a:pt x="40169" y="13259"/>
                    <a:pt x="38390" y="13259"/>
                  </a:cubicBezTo>
                  <a:cubicBezTo>
                    <a:pt x="36651" y="13339"/>
                    <a:pt x="34929" y="13360"/>
                    <a:pt x="33185" y="13360"/>
                  </a:cubicBezTo>
                  <a:cubicBezTo>
                    <a:pt x="31246" y="13360"/>
                    <a:pt x="29279" y="13334"/>
                    <a:pt x="27229" y="13334"/>
                  </a:cubicBezTo>
                  <a:lnTo>
                    <a:pt x="27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5"/>
            <p:cNvSpPr/>
            <p:nvPr/>
          </p:nvSpPr>
          <p:spPr>
            <a:xfrm>
              <a:off x="1581175" y="2436715"/>
              <a:ext cx="271865" cy="262518"/>
            </a:xfrm>
            <a:custGeom>
              <a:rect b="b" l="l" r="r" t="t"/>
              <a:pathLst>
                <a:path extrusionOk="0" h="94177" w="97530">
                  <a:moveTo>
                    <a:pt x="52449" y="1"/>
                  </a:moveTo>
                  <a:cubicBezTo>
                    <a:pt x="48660" y="1"/>
                    <a:pt x="44777" y="457"/>
                    <a:pt x="40806" y="1377"/>
                  </a:cubicBezTo>
                  <a:cubicBezTo>
                    <a:pt x="15694" y="7163"/>
                    <a:pt x="1" y="33381"/>
                    <a:pt x="6405" y="58343"/>
                  </a:cubicBezTo>
                  <a:cubicBezTo>
                    <a:pt x="11826" y="79866"/>
                    <a:pt x="30954" y="94176"/>
                    <a:pt x="52216" y="94176"/>
                  </a:cubicBezTo>
                  <a:cubicBezTo>
                    <a:pt x="55707" y="94176"/>
                    <a:pt x="59255" y="93790"/>
                    <a:pt x="62810" y="92988"/>
                  </a:cubicBezTo>
                  <a:cubicBezTo>
                    <a:pt x="75994" y="90029"/>
                    <a:pt x="85994" y="82838"/>
                    <a:pt x="92080" y="70665"/>
                  </a:cubicBezTo>
                  <a:cubicBezTo>
                    <a:pt x="96593" y="61546"/>
                    <a:pt x="97529" y="51789"/>
                    <a:pt x="97061" y="41733"/>
                  </a:cubicBezTo>
                  <a:cubicBezTo>
                    <a:pt x="97061" y="40403"/>
                    <a:pt x="96218" y="40235"/>
                    <a:pt x="95188" y="40235"/>
                  </a:cubicBezTo>
                  <a:cubicBezTo>
                    <a:pt x="81312" y="40235"/>
                    <a:pt x="67492" y="40235"/>
                    <a:pt x="53690" y="40160"/>
                  </a:cubicBezTo>
                  <a:cubicBezTo>
                    <a:pt x="52211" y="40160"/>
                    <a:pt x="51743" y="40703"/>
                    <a:pt x="51743" y="42107"/>
                  </a:cubicBezTo>
                  <a:cubicBezTo>
                    <a:pt x="51818" y="46096"/>
                    <a:pt x="51892" y="49991"/>
                    <a:pt x="51743" y="53905"/>
                  </a:cubicBezTo>
                  <a:cubicBezTo>
                    <a:pt x="51649" y="56077"/>
                    <a:pt x="52510" y="56620"/>
                    <a:pt x="54552" y="56620"/>
                  </a:cubicBezTo>
                  <a:cubicBezTo>
                    <a:pt x="61724" y="56620"/>
                    <a:pt x="68896" y="56714"/>
                    <a:pt x="76087" y="56789"/>
                  </a:cubicBezTo>
                  <a:lnTo>
                    <a:pt x="78503" y="56789"/>
                  </a:lnTo>
                  <a:cubicBezTo>
                    <a:pt x="78335" y="57557"/>
                    <a:pt x="78260" y="58025"/>
                    <a:pt x="78110" y="58418"/>
                  </a:cubicBezTo>
                  <a:cubicBezTo>
                    <a:pt x="74322" y="69628"/>
                    <a:pt x="64462" y="76461"/>
                    <a:pt x="52825" y="76461"/>
                  </a:cubicBezTo>
                  <a:cubicBezTo>
                    <a:pt x="51748" y="76461"/>
                    <a:pt x="50656" y="76402"/>
                    <a:pt x="49552" y="76283"/>
                  </a:cubicBezTo>
                  <a:cubicBezTo>
                    <a:pt x="26611" y="73718"/>
                    <a:pt x="15301" y="47819"/>
                    <a:pt x="29102" y="29317"/>
                  </a:cubicBezTo>
                  <a:cubicBezTo>
                    <a:pt x="34710" y="21917"/>
                    <a:pt x="41899" y="17754"/>
                    <a:pt x="50553" y="17754"/>
                  </a:cubicBezTo>
                  <a:cubicBezTo>
                    <a:pt x="52388" y="17754"/>
                    <a:pt x="54290" y="17941"/>
                    <a:pt x="56256" y="18324"/>
                  </a:cubicBezTo>
                  <a:cubicBezTo>
                    <a:pt x="60937" y="19167"/>
                    <a:pt x="65319" y="21676"/>
                    <a:pt x="69833" y="23381"/>
                  </a:cubicBezTo>
                  <a:cubicBezTo>
                    <a:pt x="70246" y="23548"/>
                    <a:pt x="70790" y="23648"/>
                    <a:pt x="71280" y="23648"/>
                  </a:cubicBezTo>
                  <a:cubicBezTo>
                    <a:pt x="71722" y="23648"/>
                    <a:pt x="72120" y="23567"/>
                    <a:pt x="72342" y="23381"/>
                  </a:cubicBezTo>
                  <a:cubicBezTo>
                    <a:pt x="76087" y="19729"/>
                    <a:pt x="79664" y="15984"/>
                    <a:pt x="83409" y="12070"/>
                  </a:cubicBezTo>
                  <a:cubicBezTo>
                    <a:pt x="83016" y="11602"/>
                    <a:pt x="82941" y="11452"/>
                    <a:pt x="82791" y="11302"/>
                  </a:cubicBezTo>
                  <a:cubicBezTo>
                    <a:pt x="73567" y="3817"/>
                    <a:pt x="63402" y="1"/>
                    <a:pt x="5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" name="Google Shape;848;p45"/>
          <p:cNvSpPr txBox="1"/>
          <p:nvPr/>
        </p:nvSpPr>
        <p:spPr>
          <a:xfrm>
            <a:off x="2109050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49" name="Google Shape;849;p45"/>
          <p:cNvSpPr txBox="1"/>
          <p:nvPr/>
        </p:nvSpPr>
        <p:spPr>
          <a:xfrm>
            <a:off x="4795600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5,408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50" name="Google Shape;850;p45"/>
          <p:cNvSpPr txBox="1"/>
          <p:nvPr/>
        </p:nvSpPr>
        <p:spPr>
          <a:xfrm>
            <a:off x="7495500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Views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51" name="Google Shape;851;p45"/>
          <p:cNvSpPr txBox="1"/>
          <p:nvPr/>
        </p:nvSpPr>
        <p:spPr>
          <a:xfrm>
            <a:off x="10159325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608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52" name="Google Shape;852;p45"/>
          <p:cNvSpPr txBox="1"/>
          <p:nvPr/>
        </p:nvSpPr>
        <p:spPr>
          <a:xfrm>
            <a:off x="12793725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Likes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53" name="Google Shape;853;p45"/>
          <p:cNvSpPr txBox="1"/>
          <p:nvPr/>
        </p:nvSpPr>
        <p:spPr>
          <a:xfrm>
            <a:off x="15553875" y="3100550"/>
            <a:ext cx="15204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5,608</a:t>
            </a:r>
            <a:b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</a:b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Followers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pic>
        <p:nvPicPr>
          <p:cNvPr id="854" name="Google Shape;854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781" y="4491900"/>
            <a:ext cx="11949138" cy="5490302"/>
          </a:xfrm>
          <a:prstGeom prst="rect">
            <a:avLst/>
          </a:prstGeom>
          <a:noFill/>
          <a:ln>
            <a:noFill/>
          </a:ln>
        </p:spPr>
      </p:pic>
      <p:sp>
        <p:nvSpPr>
          <p:cNvPr id="855" name="Google Shape;855;p45"/>
          <p:cNvSpPr txBox="1"/>
          <p:nvPr/>
        </p:nvSpPr>
        <p:spPr>
          <a:xfrm>
            <a:off x="13364200" y="8522550"/>
            <a:ext cx="36342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If you want to modify this graph, click on it, follow the link, change the data and replace it </a:t>
            </a:r>
            <a:endParaRPr sz="200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6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861" name="Google Shape;861;p46"/>
          <p:cNvSpPr txBox="1"/>
          <p:nvPr>
            <p:ph idx="4294967295" type="subTitle"/>
          </p:nvPr>
        </p:nvSpPr>
        <p:spPr>
          <a:xfrm>
            <a:off x="4009400" y="7734500"/>
            <a:ext cx="3346200" cy="1651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2" name="Google Shape;862;p46"/>
          <p:cNvSpPr txBox="1"/>
          <p:nvPr>
            <p:ph idx="4294967295" type="subTitle"/>
          </p:nvPr>
        </p:nvSpPr>
        <p:spPr>
          <a:xfrm>
            <a:off x="11270650" y="7734500"/>
            <a:ext cx="3346200" cy="1651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replace the  image on the screen with your own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63" name="Google Shape;86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266025" y="3667550"/>
            <a:ext cx="4505998" cy="3806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46"/>
          <p:cNvPicPr preferRelativeResize="0"/>
          <p:nvPr/>
        </p:nvPicPr>
        <p:blipFill rotWithShape="1">
          <a:blip r:embed="rId4">
            <a:alphaModFix/>
          </a:blip>
          <a:srcRect b="0" l="0" r="20508" t="0"/>
          <a:stretch/>
        </p:blipFill>
        <p:spPr>
          <a:xfrm>
            <a:off x="10527220" y="3667575"/>
            <a:ext cx="4505995" cy="3806743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46"/>
          <p:cNvSpPr/>
          <p:nvPr/>
        </p:nvSpPr>
        <p:spPr>
          <a:xfrm rot="10800000">
            <a:off x="3266000" y="3667425"/>
            <a:ext cx="4506000" cy="3807000"/>
          </a:xfrm>
          <a:prstGeom prst="rect">
            <a:avLst/>
          </a:prstGeom>
          <a:solidFill>
            <a:srgbClr val="7337D4">
              <a:alpha val="3500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46"/>
          <p:cNvSpPr/>
          <p:nvPr/>
        </p:nvSpPr>
        <p:spPr>
          <a:xfrm rot="10800000">
            <a:off x="10527225" y="3667425"/>
            <a:ext cx="4506000" cy="3807000"/>
          </a:xfrm>
          <a:prstGeom prst="rect">
            <a:avLst/>
          </a:prstGeom>
          <a:solidFill>
            <a:srgbClr val="00FFFF">
              <a:alpha val="27309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46"/>
          <p:cNvSpPr txBox="1"/>
          <p:nvPr>
            <p:ph type="ctrTitle"/>
          </p:nvPr>
        </p:nvSpPr>
        <p:spPr>
          <a:xfrm>
            <a:off x="7355600" y="2854300"/>
            <a:ext cx="17472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HELENA JAMES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868" name="Google Shape;868;p46"/>
          <p:cNvSpPr txBox="1"/>
          <p:nvPr>
            <p:ph idx="4294967295" type="ctrTitle"/>
          </p:nvPr>
        </p:nvSpPr>
        <p:spPr>
          <a:xfrm>
            <a:off x="14603499" y="2835050"/>
            <a:ext cx="17472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JENNA DOE</a:t>
            </a:r>
            <a:endParaRPr sz="3600">
              <a:solidFill>
                <a:srgbClr val="FFFFFF"/>
              </a:solidFill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cxnSp>
        <p:nvCxnSpPr>
          <p:cNvPr id="869" name="Google Shape;869;p46"/>
          <p:cNvCxnSpPr/>
          <p:nvPr/>
        </p:nvCxnSpPr>
        <p:spPr>
          <a:xfrm>
            <a:off x="3922100" y="6983450"/>
            <a:ext cx="0" cy="1194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46"/>
          <p:cNvCxnSpPr/>
          <p:nvPr/>
        </p:nvCxnSpPr>
        <p:spPr>
          <a:xfrm>
            <a:off x="11128450" y="6983450"/>
            <a:ext cx="0" cy="1194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idx="15" type="ctrTitle"/>
          </p:nvPr>
        </p:nvSpPr>
        <p:spPr>
          <a:xfrm rot="-5400000">
            <a:off x="12756700" y="3167400"/>
            <a:ext cx="69750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43" name="Google Shape;143;p20"/>
          <p:cNvSpPr txBox="1"/>
          <p:nvPr>
            <p:ph idx="2" type="title"/>
          </p:nvPr>
        </p:nvSpPr>
        <p:spPr>
          <a:xfrm>
            <a:off x="6220823" y="2118357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4" name="Google Shape;144;p20"/>
          <p:cNvSpPr txBox="1"/>
          <p:nvPr>
            <p:ph idx="4" type="subTitle"/>
          </p:nvPr>
        </p:nvSpPr>
        <p:spPr>
          <a:xfrm>
            <a:off x="599790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Here you could describe the topic of the section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45" name="Google Shape;145;p20"/>
          <p:cNvSpPr txBox="1"/>
          <p:nvPr>
            <p:ph idx="5" type="title"/>
          </p:nvPr>
        </p:nvSpPr>
        <p:spPr>
          <a:xfrm>
            <a:off x="6220823" y="5476559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6" name="Google Shape;146;p20"/>
          <p:cNvSpPr txBox="1"/>
          <p:nvPr>
            <p:ph idx="8" type="title"/>
          </p:nvPr>
        </p:nvSpPr>
        <p:spPr>
          <a:xfrm>
            <a:off x="10519723" y="2118357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47" name="Google Shape;147;p20"/>
          <p:cNvSpPr txBox="1"/>
          <p:nvPr>
            <p:ph idx="13" type="subTitle"/>
          </p:nvPr>
        </p:nvSpPr>
        <p:spPr>
          <a:xfrm>
            <a:off x="1029680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describe the topic of the section</a:t>
            </a:r>
            <a:endParaRPr sz="2400"/>
          </a:p>
        </p:txBody>
      </p:sp>
      <p:sp>
        <p:nvSpPr>
          <p:cNvPr id="148" name="Google Shape;148;p20"/>
          <p:cNvSpPr txBox="1"/>
          <p:nvPr>
            <p:ph idx="14" type="title"/>
          </p:nvPr>
        </p:nvSpPr>
        <p:spPr>
          <a:xfrm>
            <a:off x="10519723" y="5476559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149" name="Google Shape;149;p20"/>
          <p:cNvSpPr txBox="1"/>
          <p:nvPr>
            <p:ph idx="6" type="ctrTitle"/>
          </p:nvPr>
        </p:nvSpPr>
        <p:spPr>
          <a:xfrm>
            <a:off x="9951250" y="31519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 &amp; STRATEGY</a:t>
            </a:r>
            <a:endParaRPr/>
          </a:p>
        </p:txBody>
      </p:sp>
      <p:sp>
        <p:nvSpPr>
          <p:cNvPr id="150" name="Google Shape;150;p20"/>
          <p:cNvSpPr txBox="1"/>
          <p:nvPr>
            <p:ph idx="7" type="subTitle"/>
          </p:nvPr>
        </p:nvSpPr>
        <p:spPr>
          <a:xfrm>
            <a:off x="1036700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describe the topic of the section</a:t>
            </a:r>
            <a:endParaRPr sz="2400"/>
          </a:p>
        </p:txBody>
      </p:sp>
      <p:sp>
        <p:nvSpPr>
          <p:cNvPr id="151" name="Google Shape;151;p20"/>
          <p:cNvSpPr txBox="1"/>
          <p:nvPr>
            <p:ph idx="9" type="ctrTitle"/>
          </p:nvPr>
        </p:nvSpPr>
        <p:spPr>
          <a:xfrm>
            <a:off x="9951173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KPI OVERVIEW</a:t>
            </a:r>
            <a:endParaRPr/>
          </a:p>
        </p:txBody>
      </p:sp>
      <p:sp>
        <p:nvSpPr>
          <p:cNvPr id="152" name="Google Shape;152;p20"/>
          <p:cNvSpPr txBox="1"/>
          <p:nvPr>
            <p:ph idx="16" type="ctrTitle"/>
          </p:nvPr>
        </p:nvSpPr>
        <p:spPr>
          <a:xfrm>
            <a:off x="1212350" y="3151900"/>
            <a:ext cx="4785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sp>
        <p:nvSpPr>
          <p:cNvPr id="153" name="Google Shape;153;p20"/>
          <p:cNvSpPr txBox="1"/>
          <p:nvPr>
            <p:ph idx="17" type="subTitle"/>
          </p:nvPr>
        </p:nvSpPr>
        <p:spPr>
          <a:xfrm>
            <a:off x="169875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4" name="Google Shape;154;p20"/>
          <p:cNvSpPr txBox="1"/>
          <p:nvPr>
            <p:ph idx="18" type="title"/>
          </p:nvPr>
        </p:nvSpPr>
        <p:spPr>
          <a:xfrm>
            <a:off x="1851473" y="2118357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55" name="Google Shape;155;p20"/>
          <p:cNvSpPr txBox="1"/>
          <p:nvPr>
            <p:ph idx="19" type="ctrTitle"/>
          </p:nvPr>
        </p:nvSpPr>
        <p:spPr>
          <a:xfrm>
            <a:off x="1282975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CONTENT PLAN</a:t>
            </a:r>
            <a:endParaRPr/>
          </a:p>
        </p:txBody>
      </p:sp>
      <p:sp>
        <p:nvSpPr>
          <p:cNvPr id="156" name="Google Shape;156;p20"/>
          <p:cNvSpPr txBox="1"/>
          <p:nvPr>
            <p:ph idx="20" type="subTitle"/>
          </p:nvPr>
        </p:nvSpPr>
        <p:spPr>
          <a:xfrm>
            <a:off x="1628550" y="7432994"/>
            <a:ext cx="39534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7" name="Google Shape;157;p20"/>
          <p:cNvSpPr txBox="1"/>
          <p:nvPr>
            <p:ph idx="21" type="title"/>
          </p:nvPr>
        </p:nvSpPr>
        <p:spPr>
          <a:xfrm>
            <a:off x="1851473" y="5476559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58" name="Google Shape;158;p20"/>
          <p:cNvSpPr txBox="1"/>
          <p:nvPr>
            <p:ph type="ctrTitle"/>
          </p:nvPr>
        </p:nvSpPr>
        <p:spPr>
          <a:xfrm>
            <a:off x="5651900" y="31519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ANALYSIS</a:t>
            </a:r>
            <a:endParaRPr/>
          </a:p>
        </p:txBody>
      </p:sp>
      <p:sp>
        <p:nvSpPr>
          <p:cNvPr id="159" name="Google Shape;159;p20"/>
          <p:cNvSpPr txBox="1"/>
          <p:nvPr>
            <p:ph idx="1" type="subTitle"/>
          </p:nvPr>
        </p:nvSpPr>
        <p:spPr>
          <a:xfrm>
            <a:off x="6068100" y="4074795"/>
            <a:ext cx="3813000" cy="122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60" name="Google Shape;160;p20"/>
          <p:cNvSpPr txBox="1"/>
          <p:nvPr>
            <p:ph idx="3" type="ctrTitle"/>
          </p:nvPr>
        </p:nvSpPr>
        <p:spPr>
          <a:xfrm>
            <a:off x="5652325" y="6510100"/>
            <a:ext cx="4644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47"/>
          <p:cNvSpPr txBox="1"/>
          <p:nvPr>
            <p:ph type="ctrTitle"/>
          </p:nvPr>
        </p:nvSpPr>
        <p:spPr>
          <a:xfrm>
            <a:off x="954051" y="3725300"/>
            <a:ext cx="84186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876" name="Google Shape;876;p47"/>
          <p:cNvSpPr txBox="1"/>
          <p:nvPr>
            <p:ph idx="1" type="subTitle"/>
          </p:nvPr>
        </p:nvSpPr>
        <p:spPr>
          <a:xfrm flipH="1">
            <a:off x="3481155" y="5613300"/>
            <a:ext cx="5866800" cy="194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77" name="Google Shape;877;p47"/>
          <p:cNvSpPr/>
          <p:nvPr/>
        </p:nvSpPr>
        <p:spPr>
          <a:xfrm>
            <a:off x="8822685" y="8165410"/>
            <a:ext cx="334054" cy="319023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78" name="Google Shape;878;p47"/>
          <p:cNvSpPr/>
          <p:nvPr/>
        </p:nvSpPr>
        <p:spPr>
          <a:xfrm>
            <a:off x="8143385" y="8228270"/>
            <a:ext cx="371323" cy="256163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79" name="Google Shape;879;p47"/>
          <p:cNvSpPr/>
          <p:nvPr/>
        </p:nvSpPr>
        <p:spPr>
          <a:xfrm>
            <a:off x="7662693" y="8113110"/>
            <a:ext cx="172669" cy="371323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pic>
        <p:nvPicPr>
          <p:cNvPr id="880" name="Google Shape;88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5700" y="3220202"/>
            <a:ext cx="5760202" cy="507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48"/>
          <p:cNvSpPr txBox="1"/>
          <p:nvPr>
            <p:ph type="ctrTitle"/>
          </p:nvPr>
        </p:nvSpPr>
        <p:spPr>
          <a:xfrm flipH="1">
            <a:off x="8915349" y="3725300"/>
            <a:ext cx="84186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86" name="Google Shape;886;p48"/>
          <p:cNvSpPr txBox="1"/>
          <p:nvPr>
            <p:ph idx="1" type="subTitle"/>
          </p:nvPr>
        </p:nvSpPr>
        <p:spPr>
          <a:xfrm>
            <a:off x="2460200" y="5613300"/>
            <a:ext cx="12148200" cy="324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2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2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" sz="2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3"/>
              </a:rPr>
              <a:t>Slidesgo</a:t>
            </a:r>
            <a:endParaRPr sz="2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" sz="2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4"/>
              </a:rPr>
              <a:t>Flaticon</a:t>
            </a:r>
            <a:endParaRPr sz="2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" sz="2000">
                <a:highlight>
                  <a:srgbClr val="00D6C0"/>
                </a:highlight>
                <a:uFill>
                  <a:noFill/>
                </a:uFill>
                <a:latin typeface="Roboto Slab Light"/>
                <a:ea typeface="Roboto Slab Light"/>
                <a:cs typeface="Roboto Slab Light"/>
                <a:sym typeface="Roboto Slab Light"/>
                <a:hlinkClick r:id="rId5"/>
              </a:rPr>
              <a:t>Freepik</a:t>
            </a:r>
            <a:endParaRPr sz="2000">
              <a:highlight>
                <a:srgbClr val="00D6C0"/>
              </a:highlight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Images created by </a:t>
            </a:r>
            <a:r>
              <a:rPr lang="es" sz="2000">
                <a:highlight>
                  <a:srgbClr val="00D6C0"/>
                </a:highlight>
                <a:latin typeface="Roboto Slab Light"/>
                <a:ea typeface="Roboto Slab Light"/>
                <a:cs typeface="Roboto Slab Light"/>
                <a:sym typeface="Roboto Slab Light"/>
              </a:rPr>
              <a:t>Freepik</a:t>
            </a: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 - Freepik</a:t>
            </a:r>
            <a:endParaRPr sz="2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2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810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Char char="◂"/>
            </a:pPr>
            <a:r>
              <a:rPr lang="es" sz="2000"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20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9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92" name="Google Shape;892;p49"/>
          <p:cNvSpPr txBox="1"/>
          <p:nvPr>
            <p:ph idx="4294967295" type="body"/>
          </p:nvPr>
        </p:nvSpPr>
        <p:spPr>
          <a:xfrm>
            <a:off x="2441000" y="2599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2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869FB2"/>
                </a:solidFill>
              </a:rPr>
              <a:t>You are allowed to:</a:t>
            </a:r>
            <a:endParaRPr b="1" sz="2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2200">
                <a:solidFill>
                  <a:srgbClr val="FFFFFF"/>
                </a:solidFill>
              </a:rPr>
              <a:t>Modify this template.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</a:rPr>
              <a:t>- Use it for both personal and commercial projects.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2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2200">
                <a:solidFill>
                  <a:srgbClr val="FFFFFF"/>
                </a:solidFill>
              </a:rPr>
              <a:t>templates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2200">
                <a:solidFill>
                  <a:srgbClr val="FFFFFF"/>
                </a:solidFill>
              </a:rPr>
              <a:t>g</a:t>
            </a:r>
            <a:r>
              <a:rPr lang="es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3" name="Google Shape;893;p49"/>
          <p:cNvSpPr txBox="1"/>
          <p:nvPr>
            <p:ph idx="4294967295" type="body"/>
          </p:nvPr>
        </p:nvSpPr>
        <p:spPr>
          <a:xfrm>
            <a:off x="2096700" y="82488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endParaRPr b="1" sz="24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0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99" name="Google Shape;899;p50"/>
          <p:cNvSpPr txBox="1"/>
          <p:nvPr>
            <p:ph idx="4294967295" type="body"/>
          </p:nvPr>
        </p:nvSpPr>
        <p:spPr>
          <a:xfrm>
            <a:off x="2136200" y="2915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0" name="Google Shape;900;p50"/>
          <p:cNvSpPr txBox="1"/>
          <p:nvPr>
            <p:ph idx="4294967295" type="body"/>
          </p:nvPr>
        </p:nvSpPr>
        <p:spPr>
          <a:xfrm>
            <a:off x="2136200" y="3838098"/>
            <a:ext cx="14094600" cy="2509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Saira Extra Condensed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https://fonts.google.com/specimen/Saira+Extra+Condensed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Barlow Semi Condensed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https://fonts.google.com/specimen/Barlow+Semi+Condensed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01" name="Google Shape;901;p50"/>
          <p:cNvGrpSpPr/>
          <p:nvPr/>
        </p:nvGrpSpPr>
        <p:grpSpPr>
          <a:xfrm>
            <a:off x="4301251" y="7101759"/>
            <a:ext cx="1521229" cy="1449723"/>
            <a:chOff x="2072503" y="3521476"/>
            <a:chExt cx="791400" cy="754200"/>
          </a:xfrm>
        </p:grpSpPr>
        <p:sp>
          <p:nvSpPr>
            <p:cNvPr id="902" name="Google Shape;902;p50"/>
            <p:cNvSpPr/>
            <p:nvPr/>
          </p:nvSpPr>
          <p:spPr>
            <a:xfrm>
              <a:off x="2072503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1E4C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03" name="Google Shape;903;p50"/>
            <p:cNvSpPr txBox="1"/>
            <p:nvPr/>
          </p:nvSpPr>
          <p:spPr>
            <a:xfrm>
              <a:off x="207250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chemeClr val="lt1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#11e4c1</a:t>
              </a:r>
              <a:endParaRPr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4" name="Google Shape;904;p50"/>
          <p:cNvGrpSpPr/>
          <p:nvPr/>
        </p:nvGrpSpPr>
        <p:grpSpPr>
          <a:xfrm>
            <a:off x="6342320" y="7101759"/>
            <a:ext cx="1521229" cy="1449723"/>
            <a:chOff x="3134343" y="3521476"/>
            <a:chExt cx="791400" cy="754200"/>
          </a:xfrm>
        </p:grpSpPr>
        <p:sp>
          <p:nvSpPr>
            <p:cNvPr id="905" name="Google Shape;905;p50"/>
            <p:cNvSpPr/>
            <p:nvPr/>
          </p:nvSpPr>
          <p:spPr>
            <a:xfrm>
              <a:off x="3134343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0"/>
            <p:cNvSpPr txBox="1"/>
            <p:nvPr/>
          </p:nvSpPr>
          <p:spPr>
            <a:xfrm>
              <a:off x="313434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#00ffffff</a:t>
              </a:r>
              <a:endParaRPr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07" name="Google Shape;907;p50"/>
          <p:cNvGrpSpPr/>
          <p:nvPr/>
        </p:nvGrpSpPr>
        <p:grpSpPr>
          <a:xfrm>
            <a:off x="8383379" y="7101759"/>
            <a:ext cx="1521239" cy="1449723"/>
            <a:chOff x="4196177" y="3521476"/>
            <a:chExt cx="791405" cy="754200"/>
          </a:xfrm>
        </p:grpSpPr>
        <p:sp>
          <p:nvSpPr>
            <p:cNvPr id="908" name="Google Shape;908;p50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7337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09" name="Google Shape;909;p50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#7337d4</a:t>
              </a:r>
              <a:endParaRPr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10" name="Google Shape;910;p50"/>
          <p:cNvGrpSpPr/>
          <p:nvPr/>
        </p:nvGrpSpPr>
        <p:grpSpPr>
          <a:xfrm>
            <a:off x="10424437" y="7101759"/>
            <a:ext cx="1521250" cy="1449723"/>
            <a:chOff x="5258012" y="3521476"/>
            <a:chExt cx="791411" cy="754200"/>
          </a:xfrm>
        </p:grpSpPr>
        <p:sp>
          <p:nvSpPr>
            <p:cNvPr id="911" name="Google Shape;911;p50"/>
            <p:cNvSpPr/>
            <p:nvPr/>
          </p:nvSpPr>
          <p:spPr>
            <a:xfrm>
              <a:off x="5258012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613D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12" name="Google Shape;912;p50"/>
            <p:cNvSpPr txBox="1"/>
            <p:nvPr/>
          </p:nvSpPr>
          <p:spPr>
            <a:xfrm>
              <a:off x="5258023" y="3678514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#e613d5</a:t>
              </a:r>
              <a:endParaRPr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grpSp>
        <p:nvGrpSpPr>
          <p:cNvPr id="913" name="Google Shape;913;p50"/>
          <p:cNvGrpSpPr/>
          <p:nvPr/>
        </p:nvGrpSpPr>
        <p:grpSpPr>
          <a:xfrm>
            <a:off x="12465529" y="7101759"/>
            <a:ext cx="1521239" cy="1449723"/>
            <a:chOff x="4196177" y="3521476"/>
            <a:chExt cx="791405" cy="754200"/>
          </a:xfrm>
        </p:grpSpPr>
        <p:sp>
          <p:nvSpPr>
            <p:cNvPr id="914" name="Google Shape;914;p50"/>
            <p:cNvSpPr/>
            <p:nvPr/>
          </p:nvSpPr>
          <p:spPr>
            <a:xfrm>
              <a:off x="4196177" y="3521476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15" name="Google Shape;915;p50"/>
            <p:cNvSpPr txBox="1"/>
            <p:nvPr/>
          </p:nvSpPr>
          <p:spPr>
            <a:xfrm>
              <a:off x="4196183" y="3678514"/>
              <a:ext cx="791400" cy="44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#ffffff</a:t>
              </a:r>
              <a:endParaRPr sz="2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1" name="Google Shape;921;p51"/>
          <p:cNvSpPr txBox="1"/>
          <p:nvPr>
            <p:ph idx="4294967295" type="body"/>
          </p:nvPr>
        </p:nvSpPr>
        <p:spPr>
          <a:xfrm>
            <a:off x="2136200" y="29157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22" name="Google Shape;922;p51"/>
          <p:cNvGrpSpPr/>
          <p:nvPr/>
        </p:nvGrpSpPr>
        <p:grpSpPr>
          <a:xfrm>
            <a:off x="6482453" y="7626861"/>
            <a:ext cx="1018776" cy="1017421"/>
            <a:chOff x="3514800" y="5145975"/>
            <a:chExt cx="233525" cy="233225"/>
          </a:xfrm>
        </p:grpSpPr>
        <p:sp>
          <p:nvSpPr>
            <p:cNvPr id="923" name="Google Shape;923;p51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" name="Google Shape;936;p51"/>
          <p:cNvGrpSpPr/>
          <p:nvPr/>
        </p:nvGrpSpPr>
        <p:grpSpPr>
          <a:xfrm>
            <a:off x="7861631" y="4642723"/>
            <a:ext cx="948588" cy="1102582"/>
            <a:chOff x="4727025" y="1332775"/>
            <a:chExt cx="59900" cy="69625"/>
          </a:xfrm>
        </p:grpSpPr>
        <p:sp>
          <p:nvSpPr>
            <p:cNvPr id="937" name="Google Shape;937;p51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" name="Google Shape;939;p51"/>
          <p:cNvGrpSpPr/>
          <p:nvPr/>
        </p:nvGrpSpPr>
        <p:grpSpPr>
          <a:xfrm>
            <a:off x="9088944" y="4636982"/>
            <a:ext cx="1111305" cy="1114063"/>
            <a:chOff x="4820425" y="1329900"/>
            <a:chExt cx="70175" cy="70350"/>
          </a:xfrm>
        </p:grpSpPr>
        <p:sp>
          <p:nvSpPr>
            <p:cNvPr id="940" name="Google Shape;940;p51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" name="Google Shape;944;p51"/>
          <p:cNvGrpSpPr/>
          <p:nvPr/>
        </p:nvGrpSpPr>
        <p:grpSpPr>
          <a:xfrm>
            <a:off x="10472631" y="4660142"/>
            <a:ext cx="1165148" cy="1067742"/>
            <a:chOff x="4903200" y="1331525"/>
            <a:chExt cx="73575" cy="67425"/>
          </a:xfrm>
        </p:grpSpPr>
        <p:sp>
          <p:nvSpPr>
            <p:cNvPr id="945" name="Google Shape;945;p51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" name="Google Shape;947;p51"/>
          <p:cNvGrpSpPr/>
          <p:nvPr/>
        </p:nvGrpSpPr>
        <p:grpSpPr>
          <a:xfrm>
            <a:off x="7743256" y="6142024"/>
            <a:ext cx="1185340" cy="1065763"/>
            <a:chOff x="4721625" y="1420750"/>
            <a:chExt cx="74850" cy="67300"/>
          </a:xfrm>
        </p:grpSpPr>
        <p:sp>
          <p:nvSpPr>
            <p:cNvPr id="948" name="Google Shape;948;p51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51"/>
          <p:cNvGrpSpPr/>
          <p:nvPr/>
        </p:nvGrpSpPr>
        <p:grpSpPr>
          <a:xfrm>
            <a:off x="9060637" y="6079472"/>
            <a:ext cx="1167920" cy="1130690"/>
            <a:chOff x="4815575" y="1416800"/>
            <a:chExt cx="73750" cy="71400"/>
          </a:xfrm>
        </p:grpSpPr>
        <p:sp>
          <p:nvSpPr>
            <p:cNvPr id="952" name="Google Shape;952;p51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51"/>
          <p:cNvGrpSpPr/>
          <p:nvPr/>
        </p:nvGrpSpPr>
        <p:grpSpPr>
          <a:xfrm>
            <a:off x="10461150" y="6112332"/>
            <a:ext cx="1179797" cy="1009941"/>
            <a:chOff x="4902475" y="1418875"/>
            <a:chExt cx="74500" cy="63775"/>
          </a:xfrm>
        </p:grpSpPr>
        <p:sp>
          <p:nvSpPr>
            <p:cNvPr id="956" name="Google Shape;956;p51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51"/>
          <p:cNvGrpSpPr/>
          <p:nvPr/>
        </p:nvGrpSpPr>
        <p:grpSpPr>
          <a:xfrm>
            <a:off x="9080630" y="7518568"/>
            <a:ext cx="1127933" cy="1134254"/>
            <a:chOff x="4818100" y="1507675"/>
            <a:chExt cx="71225" cy="71625"/>
          </a:xfrm>
        </p:grpSpPr>
        <p:sp>
          <p:nvSpPr>
            <p:cNvPr id="959" name="Google Shape;959;p51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" name="Google Shape;963;p51"/>
          <p:cNvGrpSpPr/>
          <p:nvPr/>
        </p:nvGrpSpPr>
        <p:grpSpPr>
          <a:xfrm>
            <a:off x="7707624" y="7547073"/>
            <a:ext cx="1256602" cy="1177011"/>
            <a:chOff x="4721450" y="1509475"/>
            <a:chExt cx="79350" cy="74325"/>
          </a:xfrm>
        </p:grpSpPr>
        <p:sp>
          <p:nvSpPr>
            <p:cNvPr id="964" name="Google Shape;964;p51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1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" name="Google Shape;968;p51"/>
          <p:cNvGrpSpPr/>
          <p:nvPr/>
        </p:nvGrpSpPr>
        <p:grpSpPr>
          <a:xfrm>
            <a:off x="10529641" y="7515797"/>
            <a:ext cx="1114077" cy="1125544"/>
            <a:chOff x="4906800" y="1507500"/>
            <a:chExt cx="70350" cy="71075"/>
          </a:xfrm>
        </p:grpSpPr>
        <p:sp>
          <p:nvSpPr>
            <p:cNvPr id="969" name="Google Shape;969;p51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1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51"/>
          <p:cNvGrpSpPr/>
          <p:nvPr/>
        </p:nvGrpSpPr>
        <p:grpSpPr>
          <a:xfrm>
            <a:off x="3782839" y="7635117"/>
            <a:ext cx="1003258" cy="1000885"/>
            <a:chOff x="2637425" y="5179000"/>
            <a:chExt cx="196725" cy="196275"/>
          </a:xfrm>
        </p:grpSpPr>
        <p:sp>
          <p:nvSpPr>
            <p:cNvPr id="975" name="Google Shape;975;p51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1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1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1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1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1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1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1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1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1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1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1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1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1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1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1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1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1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1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1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1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1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" name="Google Shape;997;p51"/>
          <p:cNvGrpSpPr/>
          <p:nvPr/>
        </p:nvGrpSpPr>
        <p:grpSpPr>
          <a:xfrm>
            <a:off x="5085621" y="7586500"/>
            <a:ext cx="1018790" cy="1019705"/>
            <a:chOff x="3231350" y="5179700"/>
            <a:chExt cx="194775" cy="194950"/>
          </a:xfrm>
        </p:grpSpPr>
        <p:sp>
          <p:nvSpPr>
            <p:cNvPr id="998" name="Google Shape;998;p51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1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1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1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1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1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1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1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1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1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1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1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1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1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1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1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1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1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1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1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1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1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1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1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1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1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1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1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1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1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1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1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1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1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1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1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1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1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1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1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1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1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1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1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1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1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1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1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1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1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1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1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1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1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1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1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1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1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1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51"/>
          <p:cNvGrpSpPr/>
          <p:nvPr/>
        </p:nvGrpSpPr>
        <p:grpSpPr>
          <a:xfrm>
            <a:off x="2442288" y="4686058"/>
            <a:ext cx="1016246" cy="1015911"/>
            <a:chOff x="1897577" y="2802432"/>
            <a:chExt cx="492176" cy="492014"/>
          </a:xfrm>
        </p:grpSpPr>
        <p:sp>
          <p:nvSpPr>
            <p:cNvPr id="1058" name="Google Shape;1058;p51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1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1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1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1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1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1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1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1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1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1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1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" name="Google Shape;1070;p51"/>
          <p:cNvGrpSpPr/>
          <p:nvPr/>
        </p:nvGrpSpPr>
        <p:grpSpPr>
          <a:xfrm>
            <a:off x="3776350" y="6193129"/>
            <a:ext cx="1016236" cy="1016133"/>
            <a:chOff x="2543222" y="2802319"/>
            <a:chExt cx="492172" cy="492122"/>
          </a:xfrm>
        </p:grpSpPr>
        <p:sp>
          <p:nvSpPr>
            <p:cNvPr id="1071" name="Google Shape;1071;p51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1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1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1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1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1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1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1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1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1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" name="Google Shape;1081;p51"/>
          <p:cNvGrpSpPr/>
          <p:nvPr/>
        </p:nvGrpSpPr>
        <p:grpSpPr>
          <a:xfrm>
            <a:off x="6473907" y="4676080"/>
            <a:ext cx="1035867" cy="1035867"/>
            <a:chOff x="3736598" y="2170606"/>
            <a:chExt cx="404889" cy="404889"/>
          </a:xfrm>
        </p:grpSpPr>
        <p:sp>
          <p:nvSpPr>
            <p:cNvPr id="1082" name="Google Shape;1082;p51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1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1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1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" name="Google Shape;1086;p51"/>
          <p:cNvGrpSpPr/>
          <p:nvPr/>
        </p:nvGrpSpPr>
        <p:grpSpPr>
          <a:xfrm>
            <a:off x="5008030" y="4676274"/>
            <a:ext cx="1173973" cy="1035479"/>
            <a:chOff x="3161917" y="2170682"/>
            <a:chExt cx="458870" cy="404737"/>
          </a:xfrm>
        </p:grpSpPr>
        <p:sp>
          <p:nvSpPr>
            <p:cNvPr id="1087" name="Google Shape;1087;p51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1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1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51"/>
          <p:cNvGrpSpPr/>
          <p:nvPr/>
        </p:nvGrpSpPr>
        <p:grpSpPr>
          <a:xfrm>
            <a:off x="5054072" y="6206863"/>
            <a:ext cx="1081887" cy="1035925"/>
            <a:chOff x="3179914" y="2889488"/>
            <a:chExt cx="422876" cy="404911"/>
          </a:xfrm>
        </p:grpSpPr>
        <p:sp>
          <p:nvSpPr>
            <p:cNvPr id="1091" name="Google Shape;1091;p51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1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1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1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1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1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" name="Google Shape;1097;p51"/>
          <p:cNvGrpSpPr/>
          <p:nvPr/>
        </p:nvGrpSpPr>
        <p:grpSpPr>
          <a:xfrm>
            <a:off x="6455661" y="6206696"/>
            <a:ext cx="1072360" cy="1036094"/>
            <a:chOff x="3729467" y="2889422"/>
            <a:chExt cx="419153" cy="404977"/>
          </a:xfrm>
        </p:grpSpPr>
        <p:sp>
          <p:nvSpPr>
            <p:cNvPr id="1098" name="Google Shape;1098;p51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1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1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1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1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51"/>
          <p:cNvGrpSpPr/>
          <p:nvPr/>
        </p:nvGrpSpPr>
        <p:grpSpPr>
          <a:xfrm>
            <a:off x="3726791" y="4679828"/>
            <a:ext cx="1115354" cy="1028370"/>
            <a:chOff x="7135920" y="3403879"/>
            <a:chExt cx="882400" cy="813584"/>
          </a:xfrm>
        </p:grpSpPr>
        <p:sp>
          <p:nvSpPr>
            <p:cNvPr id="1106" name="Google Shape;1106;p51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1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1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1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1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" name="Google Shape;1111;p51"/>
          <p:cNvGrpSpPr/>
          <p:nvPr/>
        </p:nvGrpSpPr>
        <p:grpSpPr>
          <a:xfrm>
            <a:off x="2481842" y="6232734"/>
            <a:ext cx="937138" cy="936893"/>
            <a:chOff x="1286994" y="2840926"/>
            <a:chExt cx="453864" cy="453745"/>
          </a:xfrm>
        </p:grpSpPr>
        <p:sp>
          <p:nvSpPr>
            <p:cNvPr id="1112" name="Google Shape;1112;p51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1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1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1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1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1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1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1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1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1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2" name="Google Shape;1122;p51"/>
          <p:cNvSpPr/>
          <p:nvPr/>
        </p:nvSpPr>
        <p:spPr>
          <a:xfrm>
            <a:off x="14337336" y="4770866"/>
            <a:ext cx="357818" cy="18142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51"/>
          <p:cNvSpPr/>
          <p:nvPr/>
        </p:nvSpPr>
        <p:spPr>
          <a:xfrm>
            <a:off x="13736410" y="4736907"/>
            <a:ext cx="331496" cy="249335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51"/>
          <p:cNvSpPr/>
          <p:nvPr/>
        </p:nvSpPr>
        <p:spPr>
          <a:xfrm>
            <a:off x="14964467" y="4749363"/>
            <a:ext cx="323858" cy="22536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51"/>
          <p:cNvSpPr/>
          <p:nvPr/>
        </p:nvSpPr>
        <p:spPr>
          <a:xfrm>
            <a:off x="15557755" y="4736907"/>
            <a:ext cx="316219" cy="249335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" name="Google Shape;1126;p51"/>
          <p:cNvGrpSpPr/>
          <p:nvPr/>
        </p:nvGrpSpPr>
        <p:grpSpPr>
          <a:xfrm>
            <a:off x="13742295" y="5204286"/>
            <a:ext cx="321272" cy="273070"/>
            <a:chOff x="4660325" y="1866850"/>
            <a:chExt cx="68350" cy="58100"/>
          </a:xfrm>
        </p:grpSpPr>
        <p:sp>
          <p:nvSpPr>
            <p:cNvPr id="1127" name="Google Shape;1127;p51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1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51"/>
          <p:cNvGrpSpPr/>
          <p:nvPr/>
        </p:nvGrpSpPr>
        <p:grpSpPr>
          <a:xfrm>
            <a:off x="14360162" y="5254341"/>
            <a:ext cx="313634" cy="173782"/>
            <a:chOff x="4791775" y="1877500"/>
            <a:chExt cx="66725" cy="36975"/>
          </a:xfrm>
        </p:grpSpPr>
        <p:sp>
          <p:nvSpPr>
            <p:cNvPr id="1130" name="Google Shape;1130;p51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1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" name="Google Shape;1132;p51"/>
          <p:cNvGrpSpPr/>
          <p:nvPr/>
        </p:nvGrpSpPr>
        <p:grpSpPr>
          <a:xfrm>
            <a:off x="14981320" y="5254341"/>
            <a:ext cx="279791" cy="173782"/>
            <a:chOff x="4923925" y="1877500"/>
            <a:chExt cx="59525" cy="36975"/>
          </a:xfrm>
        </p:grpSpPr>
        <p:sp>
          <p:nvSpPr>
            <p:cNvPr id="1133" name="Google Shape;1133;p51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1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" name="Google Shape;1135;p51"/>
          <p:cNvGrpSpPr/>
          <p:nvPr/>
        </p:nvGrpSpPr>
        <p:grpSpPr>
          <a:xfrm>
            <a:off x="15613641" y="5219561"/>
            <a:ext cx="272976" cy="242520"/>
            <a:chOff x="5058450" y="1870100"/>
            <a:chExt cx="58075" cy="51600"/>
          </a:xfrm>
        </p:grpSpPr>
        <p:sp>
          <p:nvSpPr>
            <p:cNvPr id="1136" name="Google Shape;1136;p51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1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" name="Google Shape;1138;p51"/>
          <p:cNvGrpSpPr/>
          <p:nvPr/>
        </p:nvGrpSpPr>
        <p:grpSpPr>
          <a:xfrm>
            <a:off x="14452525" y="6135708"/>
            <a:ext cx="195067" cy="207740"/>
            <a:chOff x="4811425" y="2065025"/>
            <a:chExt cx="41500" cy="44200"/>
          </a:xfrm>
        </p:grpSpPr>
        <p:sp>
          <p:nvSpPr>
            <p:cNvPr id="1139" name="Google Shape;1139;p51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1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51"/>
          <p:cNvGrpSpPr/>
          <p:nvPr/>
        </p:nvGrpSpPr>
        <p:grpSpPr>
          <a:xfrm>
            <a:off x="15009287" y="6135708"/>
            <a:ext cx="233257" cy="206918"/>
            <a:chOff x="4929875" y="2065025"/>
            <a:chExt cx="49625" cy="44025"/>
          </a:xfrm>
        </p:grpSpPr>
        <p:sp>
          <p:nvSpPr>
            <p:cNvPr id="1142" name="Google Shape;1142;p51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1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" name="Google Shape;1144;p51"/>
          <p:cNvGrpSpPr/>
          <p:nvPr/>
        </p:nvGrpSpPr>
        <p:grpSpPr>
          <a:xfrm>
            <a:off x="15733384" y="6141936"/>
            <a:ext cx="135489" cy="195285"/>
            <a:chOff x="5083925" y="2066350"/>
            <a:chExt cx="28825" cy="41550"/>
          </a:xfrm>
        </p:grpSpPr>
        <p:sp>
          <p:nvSpPr>
            <p:cNvPr id="1145" name="Google Shape;1145;p51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" name="Google Shape;1147;p51"/>
          <p:cNvGrpSpPr/>
          <p:nvPr/>
        </p:nvGrpSpPr>
        <p:grpSpPr>
          <a:xfrm>
            <a:off x="13739709" y="6172133"/>
            <a:ext cx="349357" cy="134890"/>
            <a:chOff x="4659775" y="2072775"/>
            <a:chExt cx="74325" cy="28700"/>
          </a:xfrm>
        </p:grpSpPr>
        <p:sp>
          <p:nvSpPr>
            <p:cNvPr id="1148" name="Google Shape;1148;p51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1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1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51"/>
          <p:cNvGrpSpPr/>
          <p:nvPr/>
        </p:nvGrpSpPr>
        <p:grpSpPr>
          <a:xfrm>
            <a:off x="13752400" y="5719641"/>
            <a:ext cx="323035" cy="172138"/>
            <a:chOff x="4662475" y="1976500"/>
            <a:chExt cx="68725" cy="36625"/>
          </a:xfrm>
        </p:grpSpPr>
        <p:sp>
          <p:nvSpPr>
            <p:cNvPr id="1152" name="Google Shape;1152;p51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1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1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" name="Google Shape;1155;p51"/>
          <p:cNvGrpSpPr/>
          <p:nvPr/>
        </p:nvGrpSpPr>
        <p:grpSpPr>
          <a:xfrm>
            <a:off x="15600010" y="5704366"/>
            <a:ext cx="311166" cy="201748"/>
            <a:chOff x="5055550" y="1973250"/>
            <a:chExt cx="66200" cy="42925"/>
          </a:xfrm>
        </p:grpSpPr>
        <p:sp>
          <p:nvSpPr>
            <p:cNvPr id="1156" name="Google Shape;1156;p51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1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1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" name="Google Shape;1159;p51"/>
          <p:cNvGrpSpPr/>
          <p:nvPr/>
        </p:nvGrpSpPr>
        <p:grpSpPr>
          <a:xfrm>
            <a:off x="14963576" y="5726103"/>
            <a:ext cx="322095" cy="158860"/>
            <a:chOff x="4920150" y="1977875"/>
            <a:chExt cx="68525" cy="33800"/>
          </a:xfrm>
        </p:grpSpPr>
        <p:sp>
          <p:nvSpPr>
            <p:cNvPr id="1160" name="Google Shape;1160;p51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1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1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51"/>
          <p:cNvGrpSpPr/>
          <p:nvPr/>
        </p:nvGrpSpPr>
        <p:grpSpPr>
          <a:xfrm>
            <a:off x="14366860" y="5739028"/>
            <a:ext cx="326443" cy="133245"/>
            <a:chOff x="4793200" y="1980625"/>
            <a:chExt cx="69450" cy="28350"/>
          </a:xfrm>
        </p:grpSpPr>
        <p:sp>
          <p:nvSpPr>
            <p:cNvPr id="1164" name="Google Shape;1164;p51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1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1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51"/>
          <p:cNvGrpSpPr/>
          <p:nvPr/>
        </p:nvGrpSpPr>
        <p:grpSpPr>
          <a:xfrm>
            <a:off x="13818558" y="6584793"/>
            <a:ext cx="241601" cy="246750"/>
            <a:chOff x="4676550" y="2160575"/>
            <a:chExt cx="51400" cy="52500"/>
          </a:xfrm>
        </p:grpSpPr>
        <p:sp>
          <p:nvSpPr>
            <p:cNvPr id="1168" name="Google Shape;1168;p51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1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1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51"/>
          <p:cNvGrpSpPr/>
          <p:nvPr/>
        </p:nvGrpSpPr>
        <p:grpSpPr>
          <a:xfrm>
            <a:off x="14249938" y="6598423"/>
            <a:ext cx="280614" cy="219608"/>
            <a:chOff x="4768325" y="2163475"/>
            <a:chExt cx="59700" cy="46725"/>
          </a:xfrm>
        </p:grpSpPr>
        <p:sp>
          <p:nvSpPr>
            <p:cNvPr id="1172" name="Google Shape;1172;p51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1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4" name="Google Shape;1174;p51"/>
          <p:cNvSpPr/>
          <p:nvPr/>
        </p:nvSpPr>
        <p:spPr>
          <a:xfrm>
            <a:off x="14741558" y="6582213"/>
            <a:ext cx="166277" cy="252390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51"/>
          <p:cNvSpPr/>
          <p:nvPr/>
        </p:nvSpPr>
        <p:spPr>
          <a:xfrm>
            <a:off x="15078095" y="6551427"/>
            <a:ext cx="311989" cy="314547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51"/>
          <p:cNvSpPr/>
          <p:nvPr/>
        </p:nvSpPr>
        <p:spPr>
          <a:xfrm>
            <a:off x="15602643" y="8292153"/>
            <a:ext cx="285784" cy="314548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51"/>
          <p:cNvSpPr/>
          <p:nvPr/>
        </p:nvSpPr>
        <p:spPr>
          <a:xfrm>
            <a:off x="14994196" y="7384541"/>
            <a:ext cx="407760" cy="349210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51"/>
          <p:cNvSpPr/>
          <p:nvPr/>
        </p:nvSpPr>
        <p:spPr>
          <a:xfrm>
            <a:off x="13794928" y="6970099"/>
            <a:ext cx="229850" cy="315370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51"/>
          <p:cNvSpPr/>
          <p:nvPr/>
        </p:nvSpPr>
        <p:spPr>
          <a:xfrm>
            <a:off x="14161077" y="8322705"/>
            <a:ext cx="353470" cy="253448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51"/>
          <p:cNvSpPr/>
          <p:nvPr/>
        </p:nvSpPr>
        <p:spPr>
          <a:xfrm>
            <a:off x="13780475" y="7450579"/>
            <a:ext cx="286607" cy="21714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51"/>
          <p:cNvSpPr/>
          <p:nvPr/>
        </p:nvSpPr>
        <p:spPr>
          <a:xfrm>
            <a:off x="14688210" y="7910848"/>
            <a:ext cx="324680" cy="194110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51"/>
          <p:cNvSpPr/>
          <p:nvPr/>
        </p:nvSpPr>
        <p:spPr>
          <a:xfrm>
            <a:off x="14719114" y="7414387"/>
            <a:ext cx="193774" cy="286935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51"/>
          <p:cNvSpPr/>
          <p:nvPr/>
        </p:nvSpPr>
        <p:spPr>
          <a:xfrm>
            <a:off x="14603488" y="6985610"/>
            <a:ext cx="336549" cy="284232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51"/>
          <p:cNvSpPr/>
          <p:nvPr/>
        </p:nvSpPr>
        <p:spPr>
          <a:xfrm>
            <a:off x="13794928" y="8328580"/>
            <a:ext cx="229850" cy="241698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" name="Google Shape;1185;p51"/>
          <p:cNvGrpSpPr/>
          <p:nvPr/>
        </p:nvGrpSpPr>
        <p:grpSpPr>
          <a:xfrm>
            <a:off x="14251113" y="7023656"/>
            <a:ext cx="217629" cy="206213"/>
            <a:chOff x="4768575" y="2253950"/>
            <a:chExt cx="46300" cy="43875"/>
          </a:xfrm>
        </p:grpSpPr>
        <p:sp>
          <p:nvSpPr>
            <p:cNvPr id="1186" name="Google Shape;1186;p51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1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51"/>
          <p:cNvSpPr/>
          <p:nvPr/>
        </p:nvSpPr>
        <p:spPr>
          <a:xfrm>
            <a:off x="15513691" y="6973507"/>
            <a:ext cx="359463" cy="308555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9" name="Google Shape;1189;p51"/>
          <p:cNvGrpSpPr/>
          <p:nvPr/>
        </p:nvGrpSpPr>
        <p:grpSpPr>
          <a:xfrm>
            <a:off x="15155117" y="7866248"/>
            <a:ext cx="228087" cy="282235"/>
            <a:chOff x="4960900" y="2433225"/>
            <a:chExt cx="48525" cy="60050"/>
          </a:xfrm>
        </p:grpSpPr>
        <p:sp>
          <p:nvSpPr>
            <p:cNvPr id="1190" name="Google Shape;1190;p51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51"/>
          <p:cNvGrpSpPr/>
          <p:nvPr/>
        </p:nvGrpSpPr>
        <p:grpSpPr>
          <a:xfrm>
            <a:off x="14652997" y="8309928"/>
            <a:ext cx="263222" cy="277535"/>
            <a:chOff x="4854075" y="2527625"/>
            <a:chExt cx="56000" cy="59050"/>
          </a:xfrm>
        </p:grpSpPr>
        <p:sp>
          <p:nvSpPr>
            <p:cNvPr id="1193" name="Google Shape;1193;p51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1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5" name="Google Shape;1195;p51"/>
          <p:cNvSpPr/>
          <p:nvPr/>
        </p:nvSpPr>
        <p:spPr>
          <a:xfrm>
            <a:off x="14298324" y="7880296"/>
            <a:ext cx="204350" cy="256032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51"/>
          <p:cNvSpPr/>
          <p:nvPr/>
        </p:nvSpPr>
        <p:spPr>
          <a:xfrm>
            <a:off x="15564571" y="6580216"/>
            <a:ext cx="308581" cy="256032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51"/>
          <p:cNvSpPr/>
          <p:nvPr/>
        </p:nvSpPr>
        <p:spPr>
          <a:xfrm>
            <a:off x="13811026" y="7880296"/>
            <a:ext cx="261107" cy="256032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8" name="Google Shape;1198;p51"/>
          <p:cNvGrpSpPr/>
          <p:nvPr/>
        </p:nvGrpSpPr>
        <p:grpSpPr>
          <a:xfrm>
            <a:off x="15619517" y="7403533"/>
            <a:ext cx="191659" cy="310318"/>
            <a:chOff x="5059700" y="2334775"/>
            <a:chExt cx="40775" cy="66025"/>
          </a:xfrm>
        </p:grpSpPr>
        <p:sp>
          <p:nvSpPr>
            <p:cNvPr id="1199" name="Google Shape;1199;p51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51"/>
          <p:cNvGrpSpPr/>
          <p:nvPr/>
        </p:nvGrpSpPr>
        <p:grpSpPr>
          <a:xfrm>
            <a:off x="15146657" y="6973836"/>
            <a:ext cx="168744" cy="306675"/>
            <a:chOff x="4959100" y="2243350"/>
            <a:chExt cx="35900" cy="65250"/>
          </a:xfrm>
        </p:grpSpPr>
        <p:sp>
          <p:nvSpPr>
            <p:cNvPr id="1209" name="Google Shape;1209;p51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1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1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1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1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1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1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1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1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1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1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1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51"/>
          <p:cNvGrpSpPr/>
          <p:nvPr/>
        </p:nvGrpSpPr>
        <p:grpSpPr>
          <a:xfrm>
            <a:off x="15516108" y="7852618"/>
            <a:ext cx="356995" cy="309495"/>
            <a:chOff x="5037700" y="2430325"/>
            <a:chExt cx="75950" cy="65850"/>
          </a:xfrm>
        </p:grpSpPr>
        <p:sp>
          <p:nvSpPr>
            <p:cNvPr id="1226" name="Google Shape;1226;p51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1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" name="Google Shape;1228;p51"/>
          <p:cNvGrpSpPr/>
          <p:nvPr/>
        </p:nvGrpSpPr>
        <p:grpSpPr>
          <a:xfrm>
            <a:off x="14196588" y="7436551"/>
            <a:ext cx="432319" cy="244047"/>
            <a:chOff x="4756975" y="2341800"/>
            <a:chExt cx="91975" cy="51925"/>
          </a:xfrm>
        </p:grpSpPr>
        <p:sp>
          <p:nvSpPr>
            <p:cNvPr id="1229" name="Google Shape;1229;p51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1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1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1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1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1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1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1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1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1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1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1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1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1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1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1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" name="Google Shape;1249;p51"/>
          <p:cNvGrpSpPr/>
          <p:nvPr/>
        </p:nvGrpSpPr>
        <p:grpSpPr>
          <a:xfrm>
            <a:off x="15073683" y="8256936"/>
            <a:ext cx="463812" cy="383990"/>
            <a:chOff x="4943575" y="2516350"/>
            <a:chExt cx="98675" cy="81700"/>
          </a:xfrm>
        </p:grpSpPr>
        <p:sp>
          <p:nvSpPr>
            <p:cNvPr id="1250" name="Google Shape;1250;p51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1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1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1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1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1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1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1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1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1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1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1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1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1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1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1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1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1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1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1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1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1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1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1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1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1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1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1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1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1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1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1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1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1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1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1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1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1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1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1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1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1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1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1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1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1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1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1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1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8" name="Google Shape;1328;p51"/>
          <p:cNvSpPr/>
          <p:nvPr/>
        </p:nvSpPr>
        <p:spPr>
          <a:xfrm>
            <a:off x="12164806" y="7092754"/>
            <a:ext cx="449723" cy="588798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51"/>
          <p:cNvSpPr/>
          <p:nvPr/>
        </p:nvSpPr>
        <p:spPr>
          <a:xfrm>
            <a:off x="12597178" y="6827902"/>
            <a:ext cx="352956" cy="612965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51"/>
          <p:cNvSpPr/>
          <p:nvPr/>
        </p:nvSpPr>
        <p:spPr>
          <a:xfrm>
            <a:off x="12522532" y="7487481"/>
            <a:ext cx="624686" cy="20914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51"/>
          <p:cNvSpPr/>
          <p:nvPr/>
        </p:nvSpPr>
        <p:spPr>
          <a:xfrm>
            <a:off x="12250880" y="8352128"/>
            <a:ext cx="648886" cy="22952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51"/>
          <p:cNvSpPr/>
          <p:nvPr/>
        </p:nvSpPr>
        <p:spPr>
          <a:xfrm>
            <a:off x="12279651" y="7856760"/>
            <a:ext cx="804160" cy="237718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51"/>
          <p:cNvSpPr/>
          <p:nvPr/>
        </p:nvSpPr>
        <p:spPr>
          <a:xfrm>
            <a:off x="12781070" y="4696086"/>
            <a:ext cx="321611" cy="29672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51"/>
          <p:cNvSpPr/>
          <p:nvPr/>
        </p:nvSpPr>
        <p:spPr>
          <a:xfrm>
            <a:off x="12193338" y="6609603"/>
            <a:ext cx="391149" cy="376135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51"/>
          <p:cNvSpPr/>
          <p:nvPr/>
        </p:nvSpPr>
        <p:spPr>
          <a:xfrm>
            <a:off x="12782585" y="5226185"/>
            <a:ext cx="301955" cy="450875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51"/>
          <p:cNvSpPr/>
          <p:nvPr/>
        </p:nvSpPr>
        <p:spPr>
          <a:xfrm>
            <a:off x="12592131" y="6076741"/>
            <a:ext cx="583892" cy="452455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51"/>
          <p:cNvSpPr/>
          <p:nvPr/>
        </p:nvSpPr>
        <p:spPr>
          <a:xfrm>
            <a:off x="12130036" y="5122681"/>
            <a:ext cx="581587" cy="323126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51"/>
          <p:cNvSpPr/>
          <p:nvPr/>
        </p:nvSpPr>
        <p:spPr>
          <a:xfrm>
            <a:off x="12221797" y="5486396"/>
            <a:ext cx="350322" cy="395265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51"/>
          <p:cNvSpPr/>
          <p:nvPr/>
        </p:nvSpPr>
        <p:spPr>
          <a:xfrm>
            <a:off x="12149109" y="6190606"/>
            <a:ext cx="382852" cy="428683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51"/>
          <p:cNvSpPr/>
          <p:nvPr/>
        </p:nvSpPr>
        <p:spPr>
          <a:xfrm rot="5756195">
            <a:off x="12129986" y="4786097"/>
            <a:ext cx="533922" cy="385116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51"/>
          <p:cNvSpPr/>
          <p:nvPr/>
        </p:nvSpPr>
        <p:spPr>
          <a:xfrm>
            <a:off x="12896152" y="8254655"/>
            <a:ext cx="357895" cy="325793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51"/>
          <p:cNvSpPr/>
          <p:nvPr/>
        </p:nvSpPr>
        <p:spPr>
          <a:xfrm>
            <a:off x="12877433" y="6110749"/>
            <a:ext cx="395" cy="1910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51"/>
          <p:cNvSpPr/>
          <p:nvPr/>
        </p:nvSpPr>
        <p:spPr>
          <a:xfrm>
            <a:off x="12654880" y="5831872"/>
            <a:ext cx="290234" cy="503555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51"/>
          <p:cNvSpPr/>
          <p:nvPr/>
        </p:nvSpPr>
        <p:spPr>
          <a:xfrm>
            <a:off x="12325005" y="8154139"/>
            <a:ext cx="549123" cy="189352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51"/>
          <p:cNvSpPr/>
          <p:nvPr/>
        </p:nvSpPr>
        <p:spPr>
          <a:xfrm>
            <a:off x="12870434" y="5722227"/>
            <a:ext cx="315948" cy="243415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51"/>
          <p:cNvSpPr/>
          <p:nvPr/>
        </p:nvSpPr>
        <p:spPr>
          <a:xfrm rot="4553285">
            <a:off x="12396707" y="4848541"/>
            <a:ext cx="222925" cy="374049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51"/>
          <p:cNvSpPr/>
          <p:nvPr/>
        </p:nvSpPr>
        <p:spPr>
          <a:xfrm>
            <a:off x="12498543" y="6703393"/>
            <a:ext cx="546094" cy="387165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51"/>
          <p:cNvSpPr/>
          <p:nvPr/>
        </p:nvSpPr>
        <p:spPr>
          <a:xfrm>
            <a:off x="12615176" y="4965020"/>
            <a:ext cx="659093" cy="339095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51"/>
          <p:cNvSpPr/>
          <p:nvPr/>
        </p:nvSpPr>
        <p:spPr>
          <a:xfrm rot="-5400000">
            <a:off x="11968336" y="5566407"/>
            <a:ext cx="660574" cy="503588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51"/>
          <p:cNvSpPr/>
          <p:nvPr/>
        </p:nvSpPr>
        <p:spPr>
          <a:xfrm>
            <a:off x="12370007" y="7543908"/>
            <a:ext cx="757703" cy="264816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" name="Google Shape;1351;p51"/>
          <p:cNvGrpSpPr/>
          <p:nvPr/>
        </p:nvGrpSpPr>
        <p:grpSpPr>
          <a:xfrm>
            <a:off x="2451772" y="7556291"/>
            <a:ext cx="1010605" cy="1007936"/>
            <a:chOff x="1190625" y="238125"/>
            <a:chExt cx="5252625" cy="5238750"/>
          </a:xfrm>
        </p:grpSpPr>
        <p:sp>
          <p:nvSpPr>
            <p:cNvPr id="1352" name="Google Shape;1352;p51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1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1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1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1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1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1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1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1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1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1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1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1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1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1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1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1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1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1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1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1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1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1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1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1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1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1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1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1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1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1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1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1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1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1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1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1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1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1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1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1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1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1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1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1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1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1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1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1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1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1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1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1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1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1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1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1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1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1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1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1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1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1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1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1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1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1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1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1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1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1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1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1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1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1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1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1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1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1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1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1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1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1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1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1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1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1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1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1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1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1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1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1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1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1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1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1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1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1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1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1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1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1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1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1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1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1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1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1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1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1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1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1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1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1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1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1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1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1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1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1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1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1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1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1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1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1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1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1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1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1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1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1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1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1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1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1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1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1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1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1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1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1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1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1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1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1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1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1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1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1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52"/>
          <p:cNvGrpSpPr/>
          <p:nvPr/>
        </p:nvGrpSpPr>
        <p:grpSpPr>
          <a:xfrm>
            <a:off x="2190286" y="4483200"/>
            <a:ext cx="1461791" cy="306297"/>
            <a:chOff x="4635250" y="3790225"/>
            <a:chExt cx="415825" cy="87125"/>
          </a:xfrm>
        </p:grpSpPr>
        <p:sp>
          <p:nvSpPr>
            <p:cNvPr id="1537" name="Google Shape;1537;p52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2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2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52"/>
          <p:cNvGrpSpPr/>
          <p:nvPr/>
        </p:nvGrpSpPr>
        <p:grpSpPr>
          <a:xfrm>
            <a:off x="3333667" y="8075703"/>
            <a:ext cx="351752" cy="359991"/>
            <a:chOff x="4280575" y="2131725"/>
            <a:chExt cx="141950" cy="145275"/>
          </a:xfrm>
        </p:grpSpPr>
        <p:sp>
          <p:nvSpPr>
            <p:cNvPr id="1541" name="Google Shape;1541;p52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2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3" name="Google Shape;1543;p52"/>
          <p:cNvGrpSpPr/>
          <p:nvPr/>
        </p:nvGrpSpPr>
        <p:grpSpPr>
          <a:xfrm>
            <a:off x="3335851" y="8530565"/>
            <a:ext cx="351854" cy="304504"/>
            <a:chOff x="4088738" y="4379875"/>
            <a:chExt cx="176900" cy="153125"/>
          </a:xfrm>
        </p:grpSpPr>
        <p:sp>
          <p:nvSpPr>
            <p:cNvPr id="1544" name="Google Shape;1544;p52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2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6" name="Google Shape;1546;p52"/>
          <p:cNvGrpSpPr/>
          <p:nvPr/>
        </p:nvGrpSpPr>
        <p:grpSpPr>
          <a:xfrm flipH="1" rot="10800000">
            <a:off x="2173139" y="8582856"/>
            <a:ext cx="973250" cy="253968"/>
            <a:chOff x="4173650" y="2515975"/>
            <a:chExt cx="216413" cy="56475"/>
          </a:xfrm>
        </p:grpSpPr>
        <p:sp>
          <p:nvSpPr>
            <p:cNvPr id="1547" name="Google Shape;1547;p52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" name="Google Shape;1549;p52"/>
          <p:cNvGrpSpPr/>
          <p:nvPr/>
        </p:nvGrpSpPr>
        <p:grpSpPr>
          <a:xfrm>
            <a:off x="2177513" y="3453124"/>
            <a:ext cx="1487595" cy="342731"/>
            <a:chOff x="4109513" y="1964562"/>
            <a:chExt cx="501313" cy="117575"/>
          </a:xfrm>
        </p:grpSpPr>
        <p:sp>
          <p:nvSpPr>
            <p:cNvPr id="1550" name="Google Shape;1550;p52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1" name="Google Shape;1551;p52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52" name="Google Shape;1552;p52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52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52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55" name="Google Shape;1555;p52"/>
          <p:cNvGrpSpPr/>
          <p:nvPr/>
        </p:nvGrpSpPr>
        <p:grpSpPr>
          <a:xfrm>
            <a:off x="2202138" y="5437050"/>
            <a:ext cx="1439021" cy="556778"/>
            <a:chOff x="3515000" y="3200728"/>
            <a:chExt cx="338100" cy="130822"/>
          </a:xfrm>
        </p:grpSpPr>
        <p:sp>
          <p:nvSpPr>
            <p:cNvPr id="1556" name="Google Shape;1556;p52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7" name="Google Shape;1557;p52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58" name="Google Shape;1558;p52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52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60" name="Google Shape;1560;p52"/>
          <p:cNvGrpSpPr/>
          <p:nvPr/>
        </p:nvGrpSpPr>
        <p:grpSpPr>
          <a:xfrm flipH="1" rot="10800000">
            <a:off x="2165108" y="1855835"/>
            <a:ext cx="1513496" cy="377421"/>
            <a:chOff x="3199075" y="3739025"/>
            <a:chExt cx="448629" cy="111875"/>
          </a:xfrm>
        </p:grpSpPr>
        <p:sp>
          <p:nvSpPr>
            <p:cNvPr id="1561" name="Google Shape;1561;p52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2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" name="Google Shape;1563;p52"/>
          <p:cNvGrpSpPr/>
          <p:nvPr/>
        </p:nvGrpSpPr>
        <p:grpSpPr>
          <a:xfrm>
            <a:off x="2186669" y="6154739"/>
            <a:ext cx="1469819" cy="565409"/>
            <a:chOff x="4047975" y="3769179"/>
            <a:chExt cx="343175" cy="132000"/>
          </a:xfrm>
        </p:grpSpPr>
        <p:grpSp>
          <p:nvGrpSpPr>
            <p:cNvPr id="1564" name="Google Shape;1564;p52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65" name="Google Shape;1565;p52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66" name="Google Shape;1566;p52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67" name="Google Shape;1567;p52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52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69" name="Google Shape;1569;p52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" name="Google Shape;1570;p52"/>
          <p:cNvGrpSpPr/>
          <p:nvPr/>
        </p:nvGrpSpPr>
        <p:grpSpPr>
          <a:xfrm>
            <a:off x="2164752" y="4948801"/>
            <a:ext cx="1513480" cy="419556"/>
            <a:chOff x="3176563" y="1380375"/>
            <a:chExt cx="844388" cy="234075"/>
          </a:xfrm>
        </p:grpSpPr>
        <p:sp>
          <p:nvSpPr>
            <p:cNvPr id="1571" name="Google Shape;1571;p52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2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2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2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75" name="Google Shape;1575;p52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576" name="Google Shape;1576;p52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52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52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52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0" name="Google Shape;1580;p52"/>
          <p:cNvGrpSpPr/>
          <p:nvPr/>
        </p:nvGrpSpPr>
        <p:grpSpPr>
          <a:xfrm>
            <a:off x="2337933" y="6856567"/>
            <a:ext cx="1167365" cy="1030083"/>
            <a:chOff x="4150855" y="3304766"/>
            <a:chExt cx="400468" cy="353373"/>
          </a:xfrm>
        </p:grpSpPr>
        <p:grpSp>
          <p:nvGrpSpPr>
            <p:cNvPr id="1581" name="Google Shape;1581;p52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582" name="Google Shape;1582;p52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583" name="Google Shape;1583;p52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52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85" name="Google Shape;1585;p52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586" name="Google Shape;1586;p52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587" name="Google Shape;1587;p52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588" name="Google Shape;1588;p52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9" name="Google Shape;1589;p52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90" name="Google Shape;1590;p52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591" name="Google Shape;1591;p52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52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3" name="Google Shape;1593;p52"/>
          <p:cNvGrpSpPr/>
          <p:nvPr/>
        </p:nvGrpSpPr>
        <p:grpSpPr>
          <a:xfrm>
            <a:off x="2178191" y="8030907"/>
            <a:ext cx="934958" cy="386961"/>
            <a:chOff x="4260510" y="2242993"/>
            <a:chExt cx="628501" cy="260125"/>
          </a:xfrm>
        </p:grpSpPr>
        <p:grpSp>
          <p:nvGrpSpPr>
            <p:cNvPr id="1594" name="Google Shape;1594;p52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595" name="Google Shape;1595;p52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596" name="Google Shape;1596;p52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52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598" name="Google Shape;1598;p52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2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2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52"/>
          <p:cNvGrpSpPr/>
          <p:nvPr/>
        </p:nvGrpSpPr>
        <p:grpSpPr>
          <a:xfrm>
            <a:off x="2190357" y="2383950"/>
            <a:ext cx="1461847" cy="391389"/>
            <a:chOff x="3099239" y="3615343"/>
            <a:chExt cx="689745" cy="184687"/>
          </a:xfrm>
        </p:grpSpPr>
        <p:sp>
          <p:nvSpPr>
            <p:cNvPr id="1602" name="Google Shape;1602;p52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2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2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2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" name="Google Shape;1606;p52"/>
          <p:cNvGrpSpPr/>
          <p:nvPr/>
        </p:nvGrpSpPr>
        <p:grpSpPr>
          <a:xfrm flipH="1" rot="10800000">
            <a:off x="2164850" y="4012453"/>
            <a:ext cx="1513481" cy="253970"/>
            <a:chOff x="1154425" y="3251263"/>
            <a:chExt cx="695150" cy="116650"/>
          </a:xfrm>
        </p:grpSpPr>
        <p:sp>
          <p:nvSpPr>
            <p:cNvPr id="1607" name="Google Shape;1607;p52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2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2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2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2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2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3" name="Google Shape;1613;p52"/>
          <p:cNvGrpSpPr/>
          <p:nvPr/>
        </p:nvGrpSpPr>
        <p:grpSpPr>
          <a:xfrm>
            <a:off x="2177791" y="2920632"/>
            <a:ext cx="1487650" cy="344997"/>
            <a:chOff x="4100207" y="2107304"/>
            <a:chExt cx="510343" cy="118352"/>
          </a:xfrm>
        </p:grpSpPr>
        <p:sp>
          <p:nvSpPr>
            <p:cNvPr id="1614" name="Google Shape;1614;p52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2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16" name="Google Shape;1616;p52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7" name="Google Shape;1617;p52"/>
          <p:cNvGrpSpPr/>
          <p:nvPr/>
        </p:nvGrpSpPr>
        <p:grpSpPr>
          <a:xfrm>
            <a:off x="4065480" y="3057950"/>
            <a:ext cx="1246128" cy="812261"/>
            <a:chOff x="2525450" y="2505350"/>
            <a:chExt cx="373450" cy="243425"/>
          </a:xfrm>
        </p:grpSpPr>
        <p:grpSp>
          <p:nvGrpSpPr>
            <p:cNvPr id="1618" name="Google Shape;1618;p52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19" name="Google Shape;1619;p52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52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52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2" name="Google Shape;1622;p52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23" name="Google Shape;1623;p52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52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52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6" name="Google Shape;1626;p52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27" name="Google Shape;1627;p52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52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52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0" name="Google Shape;1630;p52"/>
          <p:cNvGrpSpPr/>
          <p:nvPr/>
        </p:nvGrpSpPr>
        <p:grpSpPr>
          <a:xfrm>
            <a:off x="4043984" y="2458869"/>
            <a:ext cx="1412670" cy="511096"/>
            <a:chOff x="2600813" y="2069700"/>
            <a:chExt cx="448638" cy="162325"/>
          </a:xfrm>
        </p:grpSpPr>
        <p:sp>
          <p:nvSpPr>
            <p:cNvPr id="1631" name="Google Shape;1631;p52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5351975" y="2951063"/>
            <a:ext cx="710971" cy="661454"/>
            <a:chOff x="3631100" y="1774000"/>
            <a:chExt cx="380850" cy="354325"/>
          </a:xfrm>
        </p:grpSpPr>
        <p:grpSp>
          <p:nvGrpSpPr>
            <p:cNvPr id="1634" name="Google Shape;1634;p52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35" name="Google Shape;1635;p52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52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7" name="Google Shape;1637;p52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38" name="Google Shape;1638;p52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2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0" name="Google Shape;1640;p52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41" name="Google Shape;1641;p52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2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" name="Google Shape;1643;p52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44" name="Google Shape;1644;p52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52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46" name="Google Shape;1646;p52"/>
          <p:cNvGrpSpPr/>
          <p:nvPr/>
        </p:nvGrpSpPr>
        <p:grpSpPr>
          <a:xfrm rot="5400000">
            <a:off x="4233772" y="1618910"/>
            <a:ext cx="430577" cy="905165"/>
            <a:chOff x="2506150" y="1152650"/>
            <a:chExt cx="230650" cy="484875"/>
          </a:xfrm>
        </p:grpSpPr>
        <p:sp>
          <p:nvSpPr>
            <p:cNvPr id="1647" name="Google Shape;1647;p52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9" name="Google Shape;1649;p52"/>
          <p:cNvGrpSpPr/>
          <p:nvPr/>
        </p:nvGrpSpPr>
        <p:grpSpPr>
          <a:xfrm>
            <a:off x="13616367" y="1932828"/>
            <a:ext cx="1220260" cy="76862"/>
            <a:chOff x="2521850" y="1810250"/>
            <a:chExt cx="540225" cy="34025"/>
          </a:xfrm>
        </p:grpSpPr>
        <p:sp>
          <p:nvSpPr>
            <p:cNvPr id="1650" name="Google Shape;1650;p52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2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0" name="Google Shape;1660;p52"/>
          <p:cNvGrpSpPr/>
          <p:nvPr/>
        </p:nvGrpSpPr>
        <p:grpSpPr>
          <a:xfrm>
            <a:off x="5726794" y="2451749"/>
            <a:ext cx="1246259" cy="878049"/>
            <a:chOff x="2196556" y="2995700"/>
            <a:chExt cx="636756" cy="448625"/>
          </a:xfrm>
        </p:grpSpPr>
        <p:grpSp>
          <p:nvGrpSpPr>
            <p:cNvPr id="1661" name="Google Shape;1661;p52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62" name="Google Shape;1662;p52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52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664" name="Google Shape;1664;p52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65" name="Google Shape;1665;p52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66" name="Google Shape;1666;p52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" name="Google Shape;1667;p52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8" name="Google Shape;1668;p52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669" name="Google Shape;1669;p52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" name="Google Shape;1670;p52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71" name="Google Shape;1671;p52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672" name="Google Shape;1672;p52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" name="Google Shape;1673;p52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74" name="Google Shape;1674;p52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675" name="Google Shape;1675;p52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" name="Google Shape;1676;p52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77" name="Google Shape;1677;p52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8" name="Google Shape;1678;p52"/>
          <p:cNvGrpSpPr/>
          <p:nvPr/>
        </p:nvGrpSpPr>
        <p:grpSpPr>
          <a:xfrm>
            <a:off x="5803036" y="3434125"/>
            <a:ext cx="1118452" cy="455755"/>
            <a:chOff x="5793270" y="3739034"/>
            <a:chExt cx="1174105" cy="478433"/>
          </a:xfrm>
        </p:grpSpPr>
        <p:grpSp>
          <p:nvGrpSpPr>
            <p:cNvPr id="1679" name="Google Shape;1679;p52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680" name="Google Shape;1680;p52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52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52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3" name="Google Shape;1683;p52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684" name="Google Shape;1684;p52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52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52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7" name="Google Shape;1687;p52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688" name="Google Shape;1688;p52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52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52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1" name="Google Shape;1691;p52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692" name="Google Shape;1692;p52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52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52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5" name="Google Shape;1695;p52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696" name="Google Shape;1696;p52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52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52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99" name="Google Shape;1699;p52"/>
          <p:cNvGrpSpPr/>
          <p:nvPr/>
        </p:nvGrpSpPr>
        <p:grpSpPr>
          <a:xfrm>
            <a:off x="4062486" y="7559617"/>
            <a:ext cx="2907322" cy="732097"/>
            <a:chOff x="5778536" y="3183751"/>
            <a:chExt cx="1203561" cy="303071"/>
          </a:xfrm>
        </p:grpSpPr>
        <p:sp>
          <p:nvSpPr>
            <p:cNvPr id="1700" name="Google Shape;1700;p52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2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2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2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7" name="Google Shape;1717;p52"/>
          <p:cNvSpPr/>
          <p:nvPr/>
        </p:nvSpPr>
        <p:spPr>
          <a:xfrm rot="-5400000">
            <a:off x="6301707" y="1744599"/>
            <a:ext cx="424339" cy="647266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8" name="Google Shape;1718;p52"/>
          <p:cNvGrpSpPr/>
          <p:nvPr/>
        </p:nvGrpSpPr>
        <p:grpSpPr>
          <a:xfrm rot="-5400000">
            <a:off x="5325887" y="1650844"/>
            <a:ext cx="427189" cy="837731"/>
            <a:chOff x="4379261" y="3450715"/>
            <a:chExt cx="390984" cy="766732"/>
          </a:xfrm>
        </p:grpSpPr>
        <p:sp>
          <p:nvSpPr>
            <p:cNvPr id="1719" name="Google Shape;1719;p52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1" name="Google Shape;1721;p52"/>
          <p:cNvGrpSpPr/>
          <p:nvPr/>
        </p:nvGrpSpPr>
        <p:grpSpPr>
          <a:xfrm>
            <a:off x="4019178" y="5718650"/>
            <a:ext cx="2993533" cy="1604937"/>
            <a:chOff x="5793258" y="2247269"/>
            <a:chExt cx="1174119" cy="629486"/>
          </a:xfrm>
        </p:grpSpPr>
        <p:sp>
          <p:nvSpPr>
            <p:cNvPr id="1722" name="Google Shape;1722;p52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52"/>
          <p:cNvGrpSpPr/>
          <p:nvPr/>
        </p:nvGrpSpPr>
        <p:grpSpPr>
          <a:xfrm rot="5400000">
            <a:off x="4716920" y="3400115"/>
            <a:ext cx="1598681" cy="2872261"/>
            <a:chOff x="3088670" y="1930338"/>
            <a:chExt cx="380983" cy="684491"/>
          </a:xfrm>
        </p:grpSpPr>
        <p:sp>
          <p:nvSpPr>
            <p:cNvPr id="1734" name="Google Shape;1734;p52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2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1" name="Google Shape;1761;p52"/>
          <p:cNvGrpSpPr/>
          <p:nvPr/>
        </p:nvGrpSpPr>
        <p:grpSpPr>
          <a:xfrm>
            <a:off x="3996609" y="8440306"/>
            <a:ext cx="3038977" cy="396578"/>
            <a:chOff x="504546" y="564561"/>
            <a:chExt cx="1627907" cy="212437"/>
          </a:xfrm>
        </p:grpSpPr>
        <p:sp>
          <p:nvSpPr>
            <p:cNvPr id="1762" name="Google Shape;1762;p52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3" name="Google Shape;1763;p52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64" name="Google Shape;1764;p52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66" name="Google Shape;1766;p52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69" name="Google Shape;1769;p52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70" name="Google Shape;1770;p52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71" name="Google Shape;1771;p52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2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2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76" name="Google Shape;1776;p52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2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2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2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2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2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" name="Google Shape;1817;p52"/>
          <p:cNvGrpSpPr/>
          <p:nvPr/>
        </p:nvGrpSpPr>
        <p:grpSpPr>
          <a:xfrm flipH="1">
            <a:off x="7409336" y="5689911"/>
            <a:ext cx="821615" cy="1662395"/>
            <a:chOff x="3564075" y="2091586"/>
            <a:chExt cx="329966" cy="667521"/>
          </a:xfrm>
        </p:grpSpPr>
        <p:sp>
          <p:nvSpPr>
            <p:cNvPr id="1818" name="Google Shape;1818;p52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19" name="Google Shape;1819;p52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20" name="Google Shape;1820;p52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2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2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2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4" name="Google Shape;1824;p52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25" name="Google Shape;1825;p52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2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2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2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29" name="Google Shape;1829;p52"/>
          <p:cNvGrpSpPr/>
          <p:nvPr/>
        </p:nvGrpSpPr>
        <p:grpSpPr>
          <a:xfrm>
            <a:off x="13754940" y="2163430"/>
            <a:ext cx="946295" cy="297740"/>
            <a:chOff x="4458420" y="5169625"/>
            <a:chExt cx="178850" cy="56275"/>
          </a:xfrm>
        </p:grpSpPr>
        <p:sp>
          <p:nvSpPr>
            <p:cNvPr id="1830" name="Google Shape;1830;p52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" name="Google Shape;1834;p52"/>
          <p:cNvGrpSpPr/>
          <p:nvPr/>
        </p:nvGrpSpPr>
        <p:grpSpPr>
          <a:xfrm>
            <a:off x="10644928" y="1933007"/>
            <a:ext cx="1516166" cy="1383769"/>
            <a:chOff x="5976993" y="238644"/>
            <a:chExt cx="671226" cy="612558"/>
          </a:xfrm>
        </p:grpSpPr>
        <p:grpSp>
          <p:nvGrpSpPr>
            <p:cNvPr id="1835" name="Google Shape;1835;p52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36" name="Google Shape;1836;p52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52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52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52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0" name="Google Shape;1840;p52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41" name="Google Shape;1841;p52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52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52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4" name="Google Shape;1844;p52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45" name="Google Shape;1845;p52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846" name="Google Shape;1846;p52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52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848" name="Google Shape;1848;p52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49" name="Google Shape;1849;p52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52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52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52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3" name="Google Shape;1853;p52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54" name="Google Shape;1854;p52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52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52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7" name="Google Shape;1857;p52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58" name="Google Shape;1858;p52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52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0" name="Google Shape;1860;p52"/>
          <p:cNvGrpSpPr/>
          <p:nvPr/>
        </p:nvGrpSpPr>
        <p:grpSpPr>
          <a:xfrm rot="5400000">
            <a:off x="15623729" y="1505830"/>
            <a:ext cx="174790" cy="1034982"/>
            <a:chOff x="4427900" y="1369375"/>
            <a:chExt cx="77375" cy="458200"/>
          </a:xfrm>
        </p:grpSpPr>
        <p:grpSp>
          <p:nvGrpSpPr>
            <p:cNvPr id="1861" name="Google Shape;1861;p52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62" name="Google Shape;1862;p52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52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52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52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52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52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52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52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52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52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52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52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52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52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52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52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52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52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52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52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52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2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2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52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52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2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2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2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2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52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52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52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52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5" name="Google Shape;1895;p52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896" name="Google Shape;1896;p52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52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52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52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52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52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52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03" name="Google Shape;1903;p52"/>
          <p:cNvGrpSpPr/>
          <p:nvPr/>
        </p:nvGrpSpPr>
        <p:grpSpPr>
          <a:xfrm>
            <a:off x="9107306" y="2806221"/>
            <a:ext cx="575994" cy="438133"/>
            <a:chOff x="5023100" y="253750"/>
            <a:chExt cx="255000" cy="193950"/>
          </a:xfrm>
        </p:grpSpPr>
        <p:sp>
          <p:nvSpPr>
            <p:cNvPr id="1904" name="Google Shape;1904;p52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0" name="Google Shape;1910;p52"/>
          <p:cNvGrpSpPr/>
          <p:nvPr/>
        </p:nvGrpSpPr>
        <p:grpSpPr>
          <a:xfrm>
            <a:off x="9003531" y="2058119"/>
            <a:ext cx="327921" cy="487210"/>
            <a:chOff x="3431675" y="243350"/>
            <a:chExt cx="145175" cy="215675"/>
          </a:xfrm>
        </p:grpSpPr>
        <p:sp>
          <p:nvSpPr>
            <p:cNvPr id="1911" name="Google Shape;1911;p52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5" name="Google Shape;1915;p52"/>
          <p:cNvGrpSpPr/>
          <p:nvPr/>
        </p:nvGrpSpPr>
        <p:grpSpPr>
          <a:xfrm>
            <a:off x="10018085" y="2087034"/>
            <a:ext cx="402857" cy="441973"/>
            <a:chOff x="3782200" y="256150"/>
            <a:chExt cx="178350" cy="195650"/>
          </a:xfrm>
        </p:grpSpPr>
        <p:sp>
          <p:nvSpPr>
            <p:cNvPr id="1916" name="Google Shape;1916;p52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" name="Google Shape;1919;p52"/>
          <p:cNvGrpSpPr/>
          <p:nvPr/>
        </p:nvGrpSpPr>
        <p:grpSpPr>
          <a:xfrm>
            <a:off x="11962034" y="2902659"/>
            <a:ext cx="383714" cy="414075"/>
            <a:chOff x="3189900" y="762150"/>
            <a:chExt cx="169875" cy="183300"/>
          </a:xfrm>
        </p:grpSpPr>
        <p:grpSp>
          <p:nvGrpSpPr>
            <p:cNvPr id="1920" name="Google Shape;1920;p52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21" name="Google Shape;1921;p52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2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3" name="Google Shape;1923;p52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24" name="Google Shape;1924;p52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2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6" name="Google Shape;1926;p52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27" name="Google Shape;1927;p52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2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2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0" name="Google Shape;1930;p52"/>
          <p:cNvGrpSpPr/>
          <p:nvPr/>
        </p:nvGrpSpPr>
        <p:grpSpPr>
          <a:xfrm>
            <a:off x="8401648" y="2848414"/>
            <a:ext cx="405003" cy="347042"/>
            <a:chOff x="2862744" y="750125"/>
            <a:chExt cx="179300" cy="153627"/>
          </a:xfrm>
        </p:grpSpPr>
        <p:grpSp>
          <p:nvGrpSpPr>
            <p:cNvPr id="1931" name="Google Shape;1931;p52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32" name="Google Shape;1932;p52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2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2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5" name="Google Shape;1935;p52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36" name="Google Shape;1936;p52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52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52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9" name="Google Shape;1939;p52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40" name="Google Shape;1940;p52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52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2" name="Google Shape;1942;p52"/>
          <p:cNvGrpSpPr/>
          <p:nvPr/>
        </p:nvGrpSpPr>
        <p:grpSpPr>
          <a:xfrm>
            <a:off x="7036372" y="2142749"/>
            <a:ext cx="1220426" cy="1128905"/>
            <a:chOff x="2431875" y="700600"/>
            <a:chExt cx="264700" cy="244850"/>
          </a:xfrm>
        </p:grpSpPr>
        <p:sp>
          <p:nvSpPr>
            <p:cNvPr id="1943" name="Google Shape;1943;p52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2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2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2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2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2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2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2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52"/>
          <p:cNvGrpSpPr/>
          <p:nvPr/>
        </p:nvGrpSpPr>
        <p:grpSpPr>
          <a:xfrm>
            <a:off x="8387802" y="2087036"/>
            <a:ext cx="432694" cy="530789"/>
            <a:chOff x="4722841" y="238125"/>
            <a:chExt cx="191559" cy="234966"/>
          </a:xfrm>
        </p:grpSpPr>
        <p:grpSp>
          <p:nvGrpSpPr>
            <p:cNvPr id="1957" name="Google Shape;1957;p52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58" name="Google Shape;1958;p52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52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52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1" name="Google Shape;1961;p52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62" name="Google Shape;1962;p52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52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52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5" name="Google Shape;1965;p52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66" name="Google Shape;1966;p52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52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52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9" name="Google Shape;1969;p52"/>
          <p:cNvGrpSpPr/>
          <p:nvPr/>
        </p:nvGrpSpPr>
        <p:grpSpPr>
          <a:xfrm>
            <a:off x="9918501" y="2717021"/>
            <a:ext cx="602027" cy="558990"/>
            <a:chOff x="3506875" y="724175"/>
            <a:chExt cx="266525" cy="247450"/>
          </a:xfrm>
        </p:grpSpPr>
        <p:sp>
          <p:nvSpPr>
            <p:cNvPr id="1970" name="Google Shape;1970;p52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2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2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2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2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2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2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2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2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" name="Google Shape;1981;p52"/>
          <p:cNvGrpSpPr/>
          <p:nvPr/>
        </p:nvGrpSpPr>
        <p:grpSpPr>
          <a:xfrm>
            <a:off x="9514492" y="2079523"/>
            <a:ext cx="341361" cy="502063"/>
            <a:chOff x="3608400" y="252825"/>
            <a:chExt cx="151125" cy="222250"/>
          </a:xfrm>
        </p:grpSpPr>
        <p:sp>
          <p:nvSpPr>
            <p:cNvPr id="1982" name="Google Shape;1982;p52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2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4" name="Google Shape;1984;p52"/>
          <p:cNvGrpSpPr/>
          <p:nvPr/>
        </p:nvGrpSpPr>
        <p:grpSpPr>
          <a:xfrm>
            <a:off x="7448002" y="8252640"/>
            <a:ext cx="659779" cy="452327"/>
            <a:chOff x="1267553" y="2204175"/>
            <a:chExt cx="492740" cy="337759"/>
          </a:xfrm>
        </p:grpSpPr>
        <p:sp>
          <p:nvSpPr>
            <p:cNvPr id="1985" name="Google Shape;1985;p52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2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2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2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2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2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2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2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2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2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2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2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2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2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2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2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2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2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2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2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2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2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2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2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2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2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2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2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2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2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2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2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2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2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2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2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2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2" name="Google Shape;2022;p52"/>
          <p:cNvGrpSpPr/>
          <p:nvPr/>
        </p:nvGrpSpPr>
        <p:grpSpPr>
          <a:xfrm>
            <a:off x="7473915" y="7559615"/>
            <a:ext cx="607983" cy="422610"/>
            <a:chOff x="1916639" y="2215270"/>
            <a:chExt cx="454057" cy="315569"/>
          </a:xfrm>
        </p:grpSpPr>
        <p:sp>
          <p:nvSpPr>
            <p:cNvPr id="2023" name="Google Shape;2023;p52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2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2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2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2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2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2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2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2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2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2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2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2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2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2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8" name="Google Shape;2038;p52"/>
          <p:cNvGrpSpPr/>
          <p:nvPr/>
        </p:nvGrpSpPr>
        <p:grpSpPr>
          <a:xfrm>
            <a:off x="12378173" y="1921220"/>
            <a:ext cx="1024577" cy="863167"/>
            <a:chOff x="2577764" y="2194918"/>
            <a:chExt cx="422855" cy="356269"/>
          </a:xfrm>
        </p:grpSpPr>
        <p:grpSp>
          <p:nvGrpSpPr>
            <p:cNvPr id="2039" name="Google Shape;2039;p52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40" name="Google Shape;2040;p5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2" name="Google Shape;2042;p52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43" name="Google Shape;2043;p5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5" name="Google Shape;2045;p52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46" name="Google Shape;2046;p5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47" name="Google Shape;2047;p5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2048" name="Google Shape;2048;p52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49" name="Google Shape;2049;p5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50" name="Google Shape;2050;p5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51" name="Google Shape;2051;p52"/>
          <p:cNvGrpSpPr/>
          <p:nvPr/>
        </p:nvGrpSpPr>
        <p:grpSpPr>
          <a:xfrm>
            <a:off x="12498452" y="2545912"/>
            <a:ext cx="1162648" cy="712291"/>
            <a:chOff x="1293855" y="3668534"/>
            <a:chExt cx="896137" cy="548930"/>
          </a:xfrm>
        </p:grpSpPr>
        <p:grpSp>
          <p:nvGrpSpPr>
            <p:cNvPr id="2052" name="Google Shape;2052;p52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53" name="Google Shape;2053;p52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52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52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6" name="Google Shape;2056;p52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57" name="Google Shape;2057;p52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52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52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0" name="Google Shape;2060;p52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61" name="Google Shape;2061;p52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52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52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4" name="Google Shape;2064;p52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65" name="Google Shape;2065;p52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52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52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8" name="Google Shape;2068;p52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069" name="Google Shape;2069;p52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52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52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2" name="Google Shape;2072;p52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073" name="Google Shape;2073;p52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52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52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6" name="Google Shape;2076;p52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077" name="Google Shape;2077;p52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52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52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0" name="Google Shape;2080;p52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081" name="Google Shape;2081;p52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52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52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4" name="Google Shape;2084;p52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085" name="Google Shape;2085;p52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52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52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8" name="Google Shape;2088;p52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089" name="Google Shape;2089;p52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52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52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2" name="Google Shape;2092;p52"/>
          <p:cNvGrpSpPr/>
          <p:nvPr/>
        </p:nvGrpSpPr>
        <p:grpSpPr>
          <a:xfrm>
            <a:off x="13812157" y="2614881"/>
            <a:ext cx="1152310" cy="643322"/>
            <a:chOff x="2306421" y="3721685"/>
            <a:chExt cx="888169" cy="495779"/>
          </a:xfrm>
        </p:grpSpPr>
        <p:grpSp>
          <p:nvGrpSpPr>
            <p:cNvPr id="2093" name="Google Shape;2093;p52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094" name="Google Shape;2094;p52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52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6" name="Google Shape;2096;p52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097" name="Google Shape;2097;p52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52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9" name="Google Shape;2099;p52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00" name="Google Shape;2100;p52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52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2" name="Google Shape;2102;p52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03" name="Google Shape;2103;p52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52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5" name="Google Shape;2105;p52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06" name="Google Shape;2106;p52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52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8" name="Google Shape;2108;p52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09" name="Google Shape;2109;p52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52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1" name="Google Shape;2111;p52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12" name="Google Shape;2112;p52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52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4" name="Google Shape;2114;p52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15" name="Google Shape;2115;p52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52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7" name="Google Shape;2117;p52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18" name="Google Shape;2118;p52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52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0" name="Google Shape;2120;p52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21" name="Google Shape;2121;p52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52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3" name="Google Shape;2123;p52"/>
          <p:cNvSpPr/>
          <p:nvPr/>
        </p:nvSpPr>
        <p:spPr>
          <a:xfrm>
            <a:off x="15116499" y="2801362"/>
            <a:ext cx="42003" cy="32018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52"/>
          <p:cNvSpPr/>
          <p:nvPr/>
        </p:nvSpPr>
        <p:spPr>
          <a:xfrm>
            <a:off x="15158479" y="2767005"/>
            <a:ext cx="101522" cy="66372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52"/>
          <p:cNvSpPr/>
          <p:nvPr/>
        </p:nvSpPr>
        <p:spPr>
          <a:xfrm>
            <a:off x="15116499" y="2720643"/>
            <a:ext cx="180274" cy="105138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52"/>
          <p:cNvSpPr/>
          <p:nvPr/>
        </p:nvSpPr>
        <p:spPr>
          <a:xfrm>
            <a:off x="15259991" y="2767005"/>
            <a:ext cx="36814" cy="27217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52"/>
          <p:cNvSpPr/>
          <p:nvPr/>
        </p:nvSpPr>
        <p:spPr>
          <a:xfrm>
            <a:off x="15193258" y="2723012"/>
            <a:ext cx="26402" cy="21637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52"/>
          <p:cNvSpPr/>
          <p:nvPr/>
        </p:nvSpPr>
        <p:spPr>
          <a:xfrm>
            <a:off x="15304762" y="2434821"/>
            <a:ext cx="153515" cy="284207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52"/>
          <p:cNvSpPr/>
          <p:nvPr/>
        </p:nvSpPr>
        <p:spPr>
          <a:xfrm>
            <a:off x="15304762" y="2395629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52"/>
          <p:cNvSpPr/>
          <p:nvPr/>
        </p:nvSpPr>
        <p:spPr>
          <a:xfrm>
            <a:off x="15299182" y="2908521"/>
            <a:ext cx="42393" cy="32408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52"/>
          <p:cNvSpPr/>
          <p:nvPr/>
        </p:nvSpPr>
        <p:spPr>
          <a:xfrm>
            <a:off x="15341551" y="2874521"/>
            <a:ext cx="101522" cy="66405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52"/>
          <p:cNvSpPr/>
          <p:nvPr/>
        </p:nvSpPr>
        <p:spPr>
          <a:xfrm>
            <a:off x="15299182" y="2828160"/>
            <a:ext cx="180663" cy="105170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52"/>
          <p:cNvSpPr/>
          <p:nvPr/>
        </p:nvSpPr>
        <p:spPr>
          <a:xfrm>
            <a:off x="15443063" y="2874521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52"/>
          <p:cNvSpPr/>
          <p:nvPr/>
        </p:nvSpPr>
        <p:spPr>
          <a:xfrm>
            <a:off x="15375940" y="2830560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52"/>
          <p:cNvSpPr/>
          <p:nvPr/>
        </p:nvSpPr>
        <p:spPr>
          <a:xfrm>
            <a:off x="15487834" y="2541947"/>
            <a:ext cx="153126" cy="284629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52"/>
          <p:cNvSpPr/>
          <p:nvPr/>
        </p:nvSpPr>
        <p:spPr>
          <a:xfrm>
            <a:off x="15487834" y="2503178"/>
            <a:ext cx="153126" cy="78375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52"/>
          <p:cNvSpPr/>
          <p:nvPr/>
        </p:nvSpPr>
        <p:spPr>
          <a:xfrm>
            <a:off x="15483843" y="3014026"/>
            <a:ext cx="42393" cy="32018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52"/>
          <p:cNvSpPr/>
          <p:nvPr/>
        </p:nvSpPr>
        <p:spPr>
          <a:xfrm>
            <a:off x="15526213" y="2979668"/>
            <a:ext cx="101554" cy="66372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52"/>
          <p:cNvSpPr/>
          <p:nvPr/>
        </p:nvSpPr>
        <p:spPr>
          <a:xfrm>
            <a:off x="15483843" y="2933697"/>
            <a:ext cx="180695" cy="104749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52"/>
          <p:cNvSpPr/>
          <p:nvPr/>
        </p:nvSpPr>
        <p:spPr>
          <a:xfrm>
            <a:off x="15627758" y="2979668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52"/>
          <p:cNvSpPr/>
          <p:nvPr/>
        </p:nvSpPr>
        <p:spPr>
          <a:xfrm>
            <a:off x="15560991" y="2935676"/>
            <a:ext cx="26402" cy="21637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52"/>
          <p:cNvSpPr/>
          <p:nvPr/>
        </p:nvSpPr>
        <p:spPr>
          <a:xfrm>
            <a:off x="15672528" y="2647484"/>
            <a:ext cx="153482" cy="284207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52"/>
          <p:cNvSpPr/>
          <p:nvPr/>
        </p:nvSpPr>
        <p:spPr>
          <a:xfrm>
            <a:off x="15672528" y="2608293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52"/>
          <p:cNvSpPr/>
          <p:nvPr/>
        </p:nvSpPr>
        <p:spPr>
          <a:xfrm>
            <a:off x="15667726" y="3120374"/>
            <a:ext cx="42393" cy="32018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52"/>
          <p:cNvSpPr/>
          <p:nvPr/>
        </p:nvSpPr>
        <p:spPr>
          <a:xfrm>
            <a:off x="15710096" y="3085984"/>
            <a:ext cx="101132" cy="66405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52"/>
          <p:cNvSpPr/>
          <p:nvPr/>
        </p:nvSpPr>
        <p:spPr>
          <a:xfrm>
            <a:off x="15667726" y="3040012"/>
            <a:ext cx="180274" cy="10478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52"/>
          <p:cNvSpPr/>
          <p:nvPr/>
        </p:nvSpPr>
        <p:spPr>
          <a:xfrm>
            <a:off x="15811219" y="3085984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52"/>
          <p:cNvSpPr/>
          <p:nvPr/>
        </p:nvSpPr>
        <p:spPr>
          <a:xfrm>
            <a:off x="15744485" y="3042024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52"/>
          <p:cNvSpPr/>
          <p:nvPr/>
        </p:nvSpPr>
        <p:spPr>
          <a:xfrm>
            <a:off x="15855989" y="2753800"/>
            <a:ext cx="153515" cy="284239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0" name="Google Shape;2150;p52"/>
          <p:cNvSpPr/>
          <p:nvPr/>
        </p:nvSpPr>
        <p:spPr>
          <a:xfrm>
            <a:off x="15855989" y="2714642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1" name="Google Shape;2151;p52"/>
          <p:cNvSpPr/>
          <p:nvPr/>
        </p:nvSpPr>
        <p:spPr>
          <a:xfrm>
            <a:off x="15852421" y="3226690"/>
            <a:ext cx="42393" cy="32018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52"/>
          <p:cNvSpPr/>
          <p:nvPr/>
        </p:nvSpPr>
        <p:spPr>
          <a:xfrm>
            <a:off x="15894790" y="3192332"/>
            <a:ext cx="101132" cy="66372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52"/>
          <p:cNvSpPr/>
          <p:nvPr/>
        </p:nvSpPr>
        <p:spPr>
          <a:xfrm>
            <a:off x="15852421" y="3146361"/>
            <a:ext cx="180274" cy="104749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52"/>
          <p:cNvSpPr/>
          <p:nvPr/>
        </p:nvSpPr>
        <p:spPr>
          <a:xfrm>
            <a:off x="15995913" y="3192332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52"/>
          <p:cNvSpPr/>
          <p:nvPr/>
        </p:nvSpPr>
        <p:spPr>
          <a:xfrm>
            <a:off x="15929147" y="3148340"/>
            <a:ext cx="26824" cy="22027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52"/>
          <p:cNvSpPr/>
          <p:nvPr/>
        </p:nvSpPr>
        <p:spPr>
          <a:xfrm>
            <a:off x="16041073" y="2860148"/>
            <a:ext cx="153093" cy="284207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52"/>
          <p:cNvSpPr/>
          <p:nvPr/>
        </p:nvSpPr>
        <p:spPr>
          <a:xfrm>
            <a:off x="16041073" y="2820957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8" name="Google Shape;2158;p52"/>
          <p:cNvGrpSpPr/>
          <p:nvPr/>
        </p:nvGrpSpPr>
        <p:grpSpPr>
          <a:xfrm>
            <a:off x="12455776" y="3796741"/>
            <a:ext cx="3764877" cy="2287127"/>
            <a:chOff x="2529950" y="4155175"/>
            <a:chExt cx="1137425" cy="690975"/>
          </a:xfrm>
        </p:grpSpPr>
        <p:sp>
          <p:nvSpPr>
            <p:cNvPr id="2159" name="Google Shape;2159;p52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2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2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2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2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2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2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2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2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2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2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2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2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2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2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2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2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2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2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2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2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2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2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2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2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2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2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2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2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2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2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2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2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2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2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2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2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2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2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2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2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2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2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2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2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2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2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2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2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2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2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2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2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2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2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2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2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2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2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2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2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2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2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2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2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2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2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2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2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2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2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2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2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2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2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2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2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2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2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2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2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2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2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2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2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2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2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2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2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2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2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2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2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2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2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2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2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2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2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2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2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2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2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2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2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2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2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2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2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2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2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2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2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2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2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2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2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2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2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2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2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2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2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2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2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2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2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2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2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2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2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2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2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2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2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2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2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2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2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2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2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2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2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2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2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2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2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2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2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2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2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2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2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2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2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2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2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2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2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2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2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2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2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2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2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2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2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2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2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2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2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2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2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2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2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2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2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2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2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2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2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2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2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2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2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2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2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2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2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2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2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2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2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2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2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2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2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2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2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2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2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2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2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2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2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2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2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2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2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2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2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2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2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2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2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2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2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2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2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2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2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2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2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2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2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2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2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2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2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2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2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2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2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2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2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2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2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2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2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2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2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2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2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2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2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2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2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2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2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2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2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2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2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2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2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2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2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2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2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2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2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2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2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2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2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2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2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2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2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2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2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2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2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2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2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2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2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2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2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2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2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2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2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2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2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2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2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2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2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2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2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2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2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2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2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2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2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2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2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2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2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2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2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2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2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2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2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2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2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2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2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2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2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2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2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2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2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2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2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2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2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2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2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2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2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2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2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2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2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2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2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2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2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2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2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2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2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2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2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2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2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2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2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2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2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2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2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2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2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2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2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2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2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2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2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2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2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2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2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2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2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2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2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2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2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2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2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2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2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2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2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2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2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2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2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2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2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2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2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2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2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2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2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2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2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2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2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2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2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2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2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2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2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2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2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2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2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2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2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2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2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2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2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2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2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2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2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2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2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2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2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2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2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2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2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2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2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2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2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2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2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2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2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2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2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2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2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2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2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2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2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2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2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2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2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2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2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2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2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2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2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2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2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2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2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2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2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2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2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2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2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2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2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2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2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2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2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2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2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2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2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2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2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2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2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2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2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2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2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2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2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2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2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2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2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2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2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2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2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2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2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2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2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2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2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2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2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2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2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2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2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2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2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2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2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2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2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2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2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2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2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2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2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2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2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2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2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2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2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2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2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2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2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2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2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2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2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2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2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2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2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2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2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2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2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2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2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2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2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2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2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2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2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2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2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2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2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2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2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2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2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2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2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2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2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2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2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2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2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2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2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2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2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2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2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2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2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2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2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2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2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2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2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2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2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2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2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2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2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2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2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2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2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2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2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2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2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2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2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2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2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2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2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2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2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2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2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2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2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2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2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2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2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2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2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2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2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2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2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2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2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2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2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2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2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2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2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2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2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2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2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2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2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2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2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2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2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2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2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2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2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2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2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2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2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2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2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2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2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2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2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2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2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2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2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2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2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2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2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2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2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2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2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2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2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2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2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2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2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2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2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2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2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2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2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2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2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2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2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2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2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2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2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2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2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2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2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2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2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2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2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2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2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2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2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2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2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2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2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2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2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2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2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2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2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2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2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2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2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2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2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2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2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2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2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2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2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2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2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2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2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2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2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2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2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2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2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2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2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2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2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2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2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2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2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2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2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2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2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2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2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2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2" name="Google Shape;3112;p52"/>
          <p:cNvGrpSpPr/>
          <p:nvPr/>
        </p:nvGrpSpPr>
        <p:grpSpPr>
          <a:xfrm>
            <a:off x="7478840" y="4651573"/>
            <a:ext cx="598105" cy="577439"/>
            <a:chOff x="2127141" y="3043500"/>
            <a:chExt cx="422629" cy="408027"/>
          </a:xfrm>
        </p:grpSpPr>
        <p:grpSp>
          <p:nvGrpSpPr>
            <p:cNvPr id="3113" name="Google Shape;3113;p52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14" name="Google Shape;3114;p52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52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16" name="Google Shape;3116;p52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2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8" name="Google Shape;3118;p52"/>
          <p:cNvGrpSpPr/>
          <p:nvPr/>
        </p:nvGrpSpPr>
        <p:grpSpPr>
          <a:xfrm>
            <a:off x="12409414" y="6404557"/>
            <a:ext cx="3857758" cy="2236247"/>
            <a:chOff x="1397225" y="1410350"/>
            <a:chExt cx="4786300" cy="2774500"/>
          </a:xfrm>
        </p:grpSpPr>
        <p:grpSp>
          <p:nvGrpSpPr>
            <p:cNvPr id="3119" name="Google Shape;3119;p52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20" name="Google Shape;3120;p5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21" name="Google Shape;3121;p5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2" name="Google Shape;3122;p52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23" name="Google Shape;3123;p5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24" name="Google Shape;3124;p5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25" name="Google Shape;3125;p5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26" name="Google Shape;3126;p5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7" name="Google Shape;3127;p5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8" name="Google Shape;3128;p5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9" name="Google Shape;3129;p5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0" name="Google Shape;3130;p5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31" name="Google Shape;3131;p52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32" name="Google Shape;3132;p5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33" name="Google Shape;3133;p5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4" name="Google Shape;3134;p52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35" name="Google Shape;3135;p5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36" name="Google Shape;3136;p5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5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5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5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5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1" name="Google Shape;3141;p52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42" name="Google Shape;3142;p5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5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44" name="Google Shape;3144;p52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45" name="Google Shape;3145;p5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5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47" name="Google Shape;3147;p5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48" name="Google Shape;3148;p52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49" name="Google Shape;3149;p5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5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51" name="Google Shape;3151;p52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52" name="Google Shape;3152;p5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3" name="Google Shape;3153;p5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4" name="Google Shape;3154;p52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55" name="Google Shape;3155;p5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56" name="Google Shape;3156;p5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57" name="Google Shape;3157;p5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8" name="Google Shape;3158;p5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59" name="Google Shape;3159;p52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60" name="Google Shape;3160;p5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1" name="Google Shape;3161;p5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2" name="Google Shape;3162;p52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63" name="Google Shape;3163;p5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4" name="Google Shape;3164;p5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5" name="Google Shape;3165;p52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66" name="Google Shape;3166;p5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7" name="Google Shape;3167;p5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68" name="Google Shape;3168;p52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1" name="Google Shape;3171;p52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172" name="Google Shape;3172;p5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5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5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5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5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5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5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5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5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5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5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5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5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5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5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5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88" name="Google Shape;3188;p52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2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2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2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2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2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2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2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2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2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2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2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2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2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2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2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2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2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0" name="Google Shape;3210;p52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11" name="Google Shape;3211;p5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5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13" name="Google Shape;3213;p52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4" name="Google Shape;3214;p52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15" name="Google Shape;3215;p5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5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5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5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19" name="Google Shape;3219;p52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2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2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2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2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2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2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6" name="Google Shape;3226;p52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27" name="Google Shape;3227;p5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5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5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5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31" name="Google Shape;3231;p52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2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2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2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2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2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2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2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2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2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2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2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2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2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2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2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2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2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2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2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2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2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2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2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2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2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2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2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2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0" name="Google Shape;3260;p52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61" name="Google Shape;3261;p5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5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3" name="Google Shape;3263;p52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4" name="Google Shape;3264;p52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65" name="Google Shape;3265;p5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5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67" name="Google Shape;3267;p52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68" name="Google Shape;3268;p5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5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0" name="Google Shape;3270;p52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2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2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2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2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2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2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2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78" name="Google Shape;3278;p52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279" name="Google Shape;3279;p5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5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5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5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83" name="Google Shape;3283;p52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2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2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2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2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2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2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2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1" name="Google Shape;3291;p52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292" name="Google Shape;3292;p5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5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5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5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96" name="Google Shape;3296;p52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2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2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2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2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2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2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2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2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2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2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2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2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2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2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2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2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2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2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2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2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2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2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2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2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2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2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2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2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2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2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2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2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2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2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2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2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2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2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2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2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2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8" name="Google Shape;3338;p52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39" name="Google Shape;3339;p5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5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41" name="Google Shape;3341;p52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2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2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2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2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2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2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2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2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2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2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2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2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2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2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2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2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2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2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2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2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2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2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2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2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2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2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2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2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2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2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2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2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2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2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6" name="Google Shape;3376;p52"/>
          <p:cNvGrpSpPr/>
          <p:nvPr/>
        </p:nvGrpSpPr>
        <p:grpSpPr>
          <a:xfrm>
            <a:off x="8147247" y="6391767"/>
            <a:ext cx="3981007" cy="2347587"/>
            <a:chOff x="4714886" y="3271938"/>
            <a:chExt cx="1202721" cy="709241"/>
          </a:xfrm>
        </p:grpSpPr>
        <p:grpSp>
          <p:nvGrpSpPr>
            <p:cNvPr id="3377" name="Google Shape;3377;p52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378" name="Google Shape;3378;p52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52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52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52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52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52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52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52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52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52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52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52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52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52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52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52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52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52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52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52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52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52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52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52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52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52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52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52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52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52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52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52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52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52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52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52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52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52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52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52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52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52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52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52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52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52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52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52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52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52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52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52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52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52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52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52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52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52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52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52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52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52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52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52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52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52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52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52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52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52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52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52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52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52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52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52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52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52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52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52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52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52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52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52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52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52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52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52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52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52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52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52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2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52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52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52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52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52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52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52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52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52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52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52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52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52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52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52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52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52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52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52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52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52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2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2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2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2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52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52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2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52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52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2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52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52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52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2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52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52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52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52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52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52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52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52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52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52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52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52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52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52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52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52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52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52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52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52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52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52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2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2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2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2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2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2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2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2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2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2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2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2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2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2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2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52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52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52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52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52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52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52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52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52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52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52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52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52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52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52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52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52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52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52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52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52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52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52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52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2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52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52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52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2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2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2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52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52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52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52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52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52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52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52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52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2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2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2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52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52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52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52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52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52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52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52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52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52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52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52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52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52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52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52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52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52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52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52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52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52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52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52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52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52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52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52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52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52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52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2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52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52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52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2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52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52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2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52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52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52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52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2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2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2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2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2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2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2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2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2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2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2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2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2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52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52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52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52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52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52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2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2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2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52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2" name="Google Shape;3652;p52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53" name="Google Shape;3653;p52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54" name="Google Shape;3654;p52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52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52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52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52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52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52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52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52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52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52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2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2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2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52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52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52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52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52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52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52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52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52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52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52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52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52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52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52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52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52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52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52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52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52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52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90" name="Google Shape;3690;p52"/>
          <p:cNvGrpSpPr/>
          <p:nvPr/>
        </p:nvGrpSpPr>
        <p:grpSpPr>
          <a:xfrm>
            <a:off x="8010199" y="3842593"/>
            <a:ext cx="4254818" cy="2195161"/>
            <a:chOff x="4758945" y="2591412"/>
            <a:chExt cx="1114585" cy="575011"/>
          </a:xfrm>
        </p:grpSpPr>
        <p:grpSp>
          <p:nvGrpSpPr>
            <p:cNvPr id="3691" name="Google Shape;3691;p52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692" name="Google Shape;3692;p52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52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52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52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52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52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52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52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52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52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52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52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52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52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52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52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08" name="Google Shape;3708;p52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09" name="Google Shape;3709;p52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52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52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52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52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52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52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52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52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52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52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52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52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52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52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52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52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52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52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52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52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52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52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52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52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2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2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2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2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2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2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2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2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2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2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2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52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52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52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52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52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52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52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52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52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52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2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2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2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52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52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52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52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52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52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52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52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52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52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52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52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52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52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2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2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2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2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2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52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52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52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52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52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52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52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52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52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52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52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52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52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52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52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52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52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52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52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52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52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52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52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52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52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52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52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52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52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52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52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52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52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52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52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52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52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52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52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52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52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2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52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52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52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2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52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52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2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52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52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52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2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52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52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52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52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52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52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52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52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52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52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52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52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52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52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52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52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52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52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52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2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2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52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52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2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2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52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52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2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2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52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52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2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2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52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52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52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2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2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2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2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2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2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2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2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2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2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2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2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52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52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2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2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2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2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2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2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2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2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2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52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52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52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52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52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52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52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52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52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52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52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52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52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52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52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52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52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52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52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52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52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52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52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52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52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52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52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52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52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52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52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52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52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52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52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52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52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52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52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52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52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52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52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52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52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52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52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2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2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2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2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2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2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2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2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2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52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52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2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2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2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2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2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2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2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2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2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52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52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52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52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52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52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52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52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2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2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2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2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52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52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52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52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52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52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52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52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52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52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52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52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52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52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52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52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52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52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52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52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2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2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2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2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2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2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2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2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2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52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52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2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2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2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2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2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2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2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2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52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52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52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52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52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52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52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52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52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52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52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52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52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52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52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2" name="Google Shape;4022;p52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026" name="Shape 4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7" name="Google Shape;4027;p53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28" name="Google Shape;4028;p53"/>
          <p:cNvSpPr txBox="1"/>
          <p:nvPr>
            <p:ph idx="4294967295" type="body"/>
          </p:nvPr>
        </p:nvSpPr>
        <p:spPr>
          <a:xfrm>
            <a:off x="2136200" y="29157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29" name="Google Shape;4029;p53"/>
          <p:cNvGrpSpPr/>
          <p:nvPr/>
        </p:nvGrpSpPr>
        <p:grpSpPr>
          <a:xfrm>
            <a:off x="2929875" y="3877211"/>
            <a:ext cx="461372" cy="405544"/>
            <a:chOff x="898875" y="244725"/>
            <a:chExt cx="481800" cy="423500"/>
          </a:xfrm>
        </p:grpSpPr>
        <p:sp>
          <p:nvSpPr>
            <p:cNvPr id="4030" name="Google Shape;4030;p53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36" name="Google Shape;4036;p53"/>
          <p:cNvGrpSpPr/>
          <p:nvPr/>
        </p:nvGrpSpPr>
        <p:grpSpPr>
          <a:xfrm>
            <a:off x="3526089" y="3849287"/>
            <a:ext cx="405520" cy="461396"/>
            <a:chOff x="1529350" y="258825"/>
            <a:chExt cx="423475" cy="481825"/>
          </a:xfrm>
        </p:grpSpPr>
        <p:sp>
          <p:nvSpPr>
            <p:cNvPr id="4037" name="Google Shape;4037;p53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39" name="Google Shape;4039;p53"/>
          <p:cNvGrpSpPr/>
          <p:nvPr/>
        </p:nvGrpSpPr>
        <p:grpSpPr>
          <a:xfrm>
            <a:off x="4060550" y="3958321"/>
            <a:ext cx="463622" cy="243326"/>
            <a:chOff x="2084325" y="363300"/>
            <a:chExt cx="484150" cy="254100"/>
          </a:xfrm>
        </p:grpSpPr>
        <p:sp>
          <p:nvSpPr>
            <p:cNvPr id="4040" name="Google Shape;4040;p53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53"/>
          <p:cNvGrpSpPr/>
          <p:nvPr/>
        </p:nvGrpSpPr>
        <p:grpSpPr>
          <a:xfrm>
            <a:off x="4671606" y="3849286"/>
            <a:ext cx="405520" cy="461396"/>
            <a:chOff x="2707500" y="249400"/>
            <a:chExt cx="423475" cy="481825"/>
          </a:xfrm>
        </p:grpSpPr>
        <p:sp>
          <p:nvSpPr>
            <p:cNvPr id="4043" name="Google Shape;4043;p53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45" name="Google Shape;4045;p53"/>
          <p:cNvGrpSpPr/>
          <p:nvPr/>
        </p:nvGrpSpPr>
        <p:grpSpPr>
          <a:xfrm>
            <a:off x="5234136" y="3849729"/>
            <a:ext cx="415335" cy="460510"/>
            <a:chOff x="3300325" y="249875"/>
            <a:chExt cx="433725" cy="480900"/>
          </a:xfrm>
        </p:grpSpPr>
        <p:sp>
          <p:nvSpPr>
            <p:cNvPr id="4046" name="Google Shape;4046;p53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52" name="Google Shape;4052;p53"/>
          <p:cNvGrpSpPr/>
          <p:nvPr/>
        </p:nvGrpSpPr>
        <p:grpSpPr>
          <a:xfrm>
            <a:off x="5763306" y="3849621"/>
            <a:ext cx="479207" cy="460725"/>
            <a:chOff x="3854700" y="249750"/>
            <a:chExt cx="500425" cy="481125"/>
          </a:xfrm>
        </p:grpSpPr>
        <p:sp>
          <p:nvSpPr>
            <p:cNvPr id="4053" name="Google Shape;4053;p53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61" name="Google Shape;4061;p53"/>
          <p:cNvGrpSpPr/>
          <p:nvPr/>
        </p:nvGrpSpPr>
        <p:grpSpPr>
          <a:xfrm>
            <a:off x="6331785" y="3849621"/>
            <a:ext cx="479207" cy="460725"/>
            <a:chOff x="4447550" y="249750"/>
            <a:chExt cx="500425" cy="481125"/>
          </a:xfrm>
        </p:grpSpPr>
        <p:sp>
          <p:nvSpPr>
            <p:cNvPr id="4062" name="Google Shape;4062;p53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64" name="Google Shape;4064;p53"/>
          <p:cNvGrpSpPr/>
          <p:nvPr/>
        </p:nvGrpSpPr>
        <p:grpSpPr>
          <a:xfrm>
            <a:off x="6915514" y="3849286"/>
            <a:ext cx="461396" cy="461396"/>
            <a:chOff x="5049725" y="249400"/>
            <a:chExt cx="481825" cy="481825"/>
          </a:xfrm>
        </p:grpSpPr>
        <p:sp>
          <p:nvSpPr>
            <p:cNvPr id="4065" name="Google Shape;4065;p53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67" name="Google Shape;4067;p53"/>
          <p:cNvGrpSpPr/>
          <p:nvPr/>
        </p:nvGrpSpPr>
        <p:grpSpPr>
          <a:xfrm>
            <a:off x="7478488" y="3849286"/>
            <a:ext cx="461396" cy="461396"/>
            <a:chOff x="5660400" y="238125"/>
            <a:chExt cx="481825" cy="481825"/>
          </a:xfrm>
        </p:grpSpPr>
        <p:sp>
          <p:nvSpPr>
            <p:cNvPr id="4068" name="Google Shape;4068;p53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70" name="Google Shape;4070;p53"/>
          <p:cNvGrpSpPr/>
          <p:nvPr/>
        </p:nvGrpSpPr>
        <p:grpSpPr>
          <a:xfrm>
            <a:off x="8045195" y="3849286"/>
            <a:ext cx="461396" cy="461396"/>
            <a:chOff x="6235400" y="249400"/>
            <a:chExt cx="481825" cy="481825"/>
          </a:xfrm>
        </p:grpSpPr>
        <p:sp>
          <p:nvSpPr>
            <p:cNvPr id="4071" name="Google Shape;4071;p53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53"/>
          <p:cNvGrpSpPr/>
          <p:nvPr/>
        </p:nvGrpSpPr>
        <p:grpSpPr>
          <a:xfrm>
            <a:off x="2929217" y="4454103"/>
            <a:ext cx="462688" cy="405448"/>
            <a:chOff x="899850" y="871450"/>
            <a:chExt cx="483175" cy="423400"/>
          </a:xfrm>
        </p:grpSpPr>
        <p:sp>
          <p:nvSpPr>
            <p:cNvPr id="4077" name="Google Shape;4077;p53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081" name="Google Shape;4081;p53"/>
          <p:cNvSpPr/>
          <p:nvPr/>
        </p:nvSpPr>
        <p:spPr>
          <a:xfrm>
            <a:off x="3523287" y="4426088"/>
            <a:ext cx="410959" cy="461347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082" name="Google Shape;4082;p53"/>
          <p:cNvGrpSpPr/>
          <p:nvPr/>
        </p:nvGrpSpPr>
        <p:grpSpPr>
          <a:xfrm>
            <a:off x="4060765" y="4426117"/>
            <a:ext cx="463191" cy="461420"/>
            <a:chOff x="2085450" y="842250"/>
            <a:chExt cx="483700" cy="481850"/>
          </a:xfrm>
        </p:grpSpPr>
        <p:sp>
          <p:nvSpPr>
            <p:cNvPr id="4083" name="Google Shape;4083;p53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6" name="Google Shape;4086;p53"/>
          <p:cNvGrpSpPr/>
          <p:nvPr/>
        </p:nvGrpSpPr>
        <p:grpSpPr>
          <a:xfrm>
            <a:off x="4643632" y="4426129"/>
            <a:ext cx="461467" cy="461396"/>
            <a:chOff x="2685825" y="840375"/>
            <a:chExt cx="481900" cy="481825"/>
          </a:xfrm>
        </p:grpSpPr>
        <p:sp>
          <p:nvSpPr>
            <p:cNvPr id="4087" name="Google Shape;4087;p53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9" name="Google Shape;4089;p53"/>
          <p:cNvGrpSpPr/>
          <p:nvPr/>
        </p:nvGrpSpPr>
        <p:grpSpPr>
          <a:xfrm>
            <a:off x="5203505" y="4425698"/>
            <a:ext cx="476598" cy="462257"/>
            <a:chOff x="3270675" y="841800"/>
            <a:chExt cx="497700" cy="482725"/>
          </a:xfrm>
        </p:grpSpPr>
        <p:sp>
          <p:nvSpPr>
            <p:cNvPr id="4090" name="Google Shape;4090;p53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093" name="Google Shape;4093;p53"/>
          <p:cNvSpPr/>
          <p:nvPr/>
        </p:nvSpPr>
        <p:spPr>
          <a:xfrm>
            <a:off x="5772057" y="4440499"/>
            <a:ext cx="461347" cy="432527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094" name="Google Shape;4094;p53"/>
          <p:cNvGrpSpPr/>
          <p:nvPr/>
        </p:nvGrpSpPr>
        <p:grpSpPr>
          <a:xfrm>
            <a:off x="6340691" y="4454068"/>
            <a:ext cx="461396" cy="405520"/>
            <a:chOff x="4467200" y="877100"/>
            <a:chExt cx="481825" cy="423475"/>
          </a:xfrm>
        </p:grpSpPr>
        <p:sp>
          <p:nvSpPr>
            <p:cNvPr id="4095" name="Google Shape;4095;p53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99" name="Google Shape;4099;p53"/>
          <p:cNvGrpSpPr/>
          <p:nvPr/>
        </p:nvGrpSpPr>
        <p:grpSpPr>
          <a:xfrm>
            <a:off x="6904956" y="4426117"/>
            <a:ext cx="482511" cy="461420"/>
            <a:chOff x="5045500" y="842250"/>
            <a:chExt cx="503875" cy="481850"/>
          </a:xfrm>
        </p:grpSpPr>
        <p:sp>
          <p:nvSpPr>
            <p:cNvPr id="4100" name="Google Shape;4100;p53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2" name="Google Shape;4102;p53"/>
          <p:cNvGrpSpPr/>
          <p:nvPr/>
        </p:nvGrpSpPr>
        <p:grpSpPr>
          <a:xfrm>
            <a:off x="7480043" y="4461776"/>
            <a:ext cx="458283" cy="390102"/>
            <a:chOff x="5645200" y="879425"/>
            <a:chExt cx="478575" cy="407375"/>
          </a:xfrm>
        </p:grpSpPr>
        <p:sp>
          <p:nvSpPr>
            <p:cNvPr id="4103" name="Google Shape;4103;p53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9" name="Google Shape;4109;p53"/>
          <p:cNvGrpSpPr/>
          <p:nvPr/>
        </p:nvGrpSpPr>
        <p:grpSpPr>
          <a:xfrm>
            <a:off x="8073121" y="4426129"/>
            <a:ext cx="405544" cy="461396"/>
            <a:chOff x="6264525" y="842250"/>
            <a:chExt cx="423500" cy="481825"/>
          </a:xfrm>
        </p:grpSpPr>
        <p:sp>
          <p:nvSpPr>
            <p:cNvPr id="4110" name="Google Shape;4110;p53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17" name="Google Shape;4117;p53"/>
          <p:cNvGrpSpPr/>
          <p:nvPr/>
        </p:nvGrpSpPr>
        <p:grpSpPr>
          <a:xfrm>
            <a:off x="2929863" y="4990072"/>
            <a:ext cx="461396" cy="461396"/>
            <a:chOff x="900750" y="1436075"/>
            <a:chExt cx="481825" cy="481825"/>
          </a:xfrm>
        </p:grpSpPr>
        <p:sp>
          <p:nvSpPr>
            <p:cNvPr id="4118" name="Google Shape;4118;p53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2" name="Google Shape;4122;p53"/>
          <p:cNvGrpSpPr/>
          <p:nvPr/>
        </p:nvGrpSpPr>
        <p:grpSpPr>
          <a:xfrm>
            <a:off x="3498151" y="5072067"/>
            <a:ext cx="461396" cy="297407"/>
            <a:chOff x="1492675" y="1520750"/>
            <a:chExt cx="481825" cy="310575"/>
          </a:xfrm>
        </p:grpSpPr>
        <p:sp>
          <p:nvSpPr>
            <p:cNvPr id="4123" name="Google Shape;4123;p53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5" name="Google Shape;4125;p53"/>
          <p:cNvGrpSpPr/>
          <p:nvPr/>
        </p:nvGrpSpPr>
        <p:grpSpPr>
          <a:xfrm>
            <a:off x="4052769" y="4990048"/>
            <a:ext cx="479183" cy="461444"/>
            <a:chOff x="2071000" y="1435025"/>
            <a:chExt cx="500400" cy="481875"/>
          </a:xfrm>
        </p:grpSpPr>
        <p:sp>
          <p:nvSpPr>
            <p:cNvPr id="4126" name="Google Shape;4126;p53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53"/>
          <p:cNvGrpSpPr/>
          <p:nvPr/>
        </p:nvGrpSpPr>
        <p:grpSpPr>
          <a:xfrm>
            <a:off x="4635085" y="5018381"/>
            <a:ext cx="478561" cy="404778"/>
            <a:chOff x="2678350" y="1464650"/>
            <a:chExt cx="499750" cy="422700"/>
          </a:xfrm>
        </p:grpSpPr>
        <p:sp>
          <p:nvSpPr>
            <p:cNvPr id="4130" name="Google Shape;4130;p53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33" name="Google Shape;4133;p53"/>
          <p:cNvGrpSpPr/>
          <p:nvPr/>
        </p:nvGrpSpPr>
        <p:grpSpPr>
          <a:xfrm>
            <a:off x="5211105" y="4990072"/>
            <a:ext cx="461396" cy="461396"/>
            <a:chOff x="3271200" y="1435075"/>
            <a:chExt cx="481825" cy="481825"/>
          </a:xfrm>
        </p:grpSpPr>
        <p:sp>
          <p:nvSpPr>
            <p:cNvPr id="4134" name="Google Shape;4134;p53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36" name="Google Shape;4136;p53"/>
          <p:cNvGrpSpPr/>
          <p:nvPr/>
        </p:nvGrpSpPr>
        <p:grpSpPr>
          <a:xfrm>
            <a:off x="5769362" y="4990048"/>
            <a:ext cx="467093" cy="461443"/>
            <a:chOff x="3858100" y="1435075"/>
            <a:chExt cx="487775" cy="481875"/>
          </a:xfrm>
        </p:grpSpPr>
        <p:sp>
          <p:nvSpPr>
            <p:cNvPr id="4137" name="Google Shape;4137;p53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42" name="Google Shape;4142;p53"/>
          <p:cNvGrpSpPr/>
          <p:nvPr/>
        </p:nvGrpSpPr>
        <p:grpSpPr>
          <a:xfrm>
            <a:off x="6340691" y="4990072"/>
            <a:ext cx="461396" cy="461396"/>
            <a:chOff x="4456875" y="1435075"/>
            <a:chExt cx="481825" cy="481825"/>
          </a:xfrm>
        </p:grpSpPr>
        <p:sp>
          <p:nvSpPr>
            <p:cNvPr id="4143" name="Google Shape;4143;p53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2" name="Google Shape;4162;p53"/>
          <p:cNvGrpSpPr/>
          <p:nvPr/>
        </p:nvGrpSpPr>
        <p:grpSpPr>
          <a:xfrm>
            <a:off x="6913251" y="4990060"/>
            <a:ext cx="465920" cy="461420"/>
            <a:chOff x="5049725" y="1435050"/>
            <a:chExt cx="486550" cy="481850"/>
          </a:xfrm>
        </p:grpSpPr>
        <p:sp>
          <p:nvSpPr>
            <p:cNvPr id="4163" name="Google Shape;4163;p53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7" name="Google Shape;4167;p53"/>
          <p:cNvGrpSpPr/>
          <p:nvPr/>
        </p:nvGrpSpPr>
        <p:grpSpPr>
          <a:xfrm>
            <a:off x="7478415" y="4990072"/>
            <a:ext cx="461539" cy="461396"/>
            <a:chOff x="5642475" y="1435075"/>
            <a:chExt cx="481975" cy="481825"/>
          </a:xfrm>
        </p:grpSpPr>
        <p:sp>
          <p:nvSpPr>
            <p:cNvPr id="4168" name="Google Shape;4168;p53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1" name="Google Shape;4171;p53"/>
          <p:cNvGrpSpPr/>
          <p:nvPr/>
        </p:nvGrpSpPr>
        <p:grpSpPr>
          <a:xfrm>
            <a:off x="8042130" y="4990060"/>
            <a:ext cx="467524" cy="461420"/>
            <a:chOff x="6232000" y="1435050"/>
            <a:chExt cx="488225" cy="481850"/>
          </a:xfrm>
        </p:grpSpPr>
        <p:sp>
          <p:nvSpPr>
            <p:cNvPr id="4172" name="Google Shape;4172;p53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7" name="Google Shape;4177;p53"/>
          <p:cNvGrpSpPr/>
          <p:nvPr/>
        </p:nvGrpSpPr>
        <p:grpSpPr>
          <a:xfrm>
            <a:off x="2956604" y="5552650"/>
            <a:ext cx="407914" cy="459409"/>
            <a:chOff x="924450" y="2028975"/>
            <a:chExt cx="425975" cy="479750"/>
          </a:xfrm>
        </p:grpSpPr>
        <p:sp>
          <p:nvSpPr>
            <p:cNvPr id="4178" name="Google Shape;4178;p53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81" name="Google Shape;4181;p53"/>
          <p:cNvGrpSpPr/>
          <p:nvPr/>
        </p:nvGrpSpPr>
        <p:grpSpPr>
          <a:xfrm>
            <a:off x="4061627" y="5579583"/>
            <a:ext cx="461467" cy="405544"/>
            <a:chOff x="2085450" y="2057100"/>
            <a:chExt cx="481900" cy="423500"/>
          </a:xfrm>
        </p:grpSpPr>
        <p:sp>
          <p:nvSpPr>
            <p:cNvPr id="4182" name="Google Shape;4182;p53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85" name="Google Shape;4185;p53"/>
          <p:cNvGrpSpPr/>
          <p:nvPr/>
        </p:nvGrpSpPr>
        <p:grpSpPr>
          <a:xfrm>
            <a:off x="4643632" y="5611196"/>
            <a:ext cx="461467" cy="342318"/>
            <a:chOff x="2678275" y="2090100"/>
            <a:chExt cx="481900" cy="357475"/>
          </a:xfrm>
        </p:grpSpPr>
        <p:sp>
          <p:nvSpPr>
            <p:cNvPr id="4186" name="Google Shape;4186;p53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91" name="Google Shape;4191;p53"/>
          <p:cNvGrpSpPr/>
          <p:nvPr/>
        </p:nvGrpSpPr>
        <p:grpSpPr>
          <a:xfrm>
            <a:off x="5292645" y="5627785"/>
            <a:ext cx="298316" cy="309137"/>
            <a:chOff x="3357325" y="2093500"/>
            <a:chExt cx="311525" cy="322825"/>
          </a:xfrm>
        </p:grpSpPr>
        <p:sp>
          <p:nvSpPr>
            <p:cNvPr id="4192" name="Google Shape;4192;p53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195" name="Google Shape;4195;p53"/>
          <p:cNvSpPr/>
          <p:nvPr/>
        </p:nvSpPr>
        <p:spPr>
          <a:xfrm>
            <a:off x="5775851" y="5567488"/>
            <a:ext cx="453759" cy="429487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196" name="Google Shape;4196;p53"/>
          <p:cNvGrpSpPr/>
          <p:nvPr/>
        </p:nvGrpSpPr>
        <p:grpSpPr>
          <a:xfrm>
            <a:off x="6372770" y="5551657"/>
            <a:ext cx="397236" cy="461396"/>
            <a:chOff x="4492800" y="2027925"/>
            <a:chExt cx="414825" cy="481825"/>
          </a:xfrm>
        </p:grpSpPr>
        <p:sp>
          <p:nvSpPr>
            <p:cNvPr id="4197" name="Google Shape;4197;p53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99" name="Google Shape;4199;p53"/>
          <p:cNvGrpSpPr/>
          <p:nvPr/>
        </p:nvGrpSpPr>
        <p:grpSpPr>
          <a:xfrm>
            <a:off x="6915550" y="5551645"/>
            <a:ext cx="461324" cy="461420"/>
            <a:chOff x="5049725" y="2027900"/>
            <a:chExt cx="481750" cy="481850"/>
          </a:xfrm>
        </p:grpSpPr>
        <p:sp>
          <p:nvSpPr>
            <p:cNvPr id="4200" name="Google Shape;4200;p53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53"/>
          <p:cNvGrpSpPr/>
          <p:nvPr/>
        </p:nvGrpSpPr>
        <p:grpSpPr>
          <a:xfrm>
            <a:off x="7559655" y="5551765"/>
            <a:ext cx="299058" cy="461180"/>
            <a:chOff x="5726350" y="2028150"/>
            <a:chExt cx="312300" cy="481600"/>
          </a:xfrm>
        </p:grpSpPr>
        <p:sp>
          <p:nvSpPr>
            <p:cNvPr id="4209" name="Google Shape;4209;p53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2" name="Google Shape;4212;p53"/>
          <p:cNvGrpSpPr/>
          <p:nvPr/>
        </p:nvGrpSpPr>
        <p:grpSpPr>
          <a:xfrm>
            <a:off x="8049528" y="5555990"/>
            <a:ext cx="452729" cy="452729"/>
            <a:chOff x="6239925" y="2032450"/>
            <a:chExt cx="472775" cy="472775"/>
          </a:xfrm>
        </p:grpSpPr>
        <p:sp>
          <p:nvSpPr>
            <p:cNvPr id="4213" name="Google Shape;4213;p53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5" name="Google Shape;4215;p53"/>
          <p:cNvGrpSpPr/>
          <p:nvPr/>
        </p:nvGrpSpPr>
        <p:grpSpPr>
          <a:xfrm>
            <a:off x="8660344" y="3954010"/>
            <a:ext cx="455123" cy="252184"/>
            <a:chOff x="903075" y="2730000"/>
            <a:chExt cx="475275" cy="263350"/>
          </a:xfrm>
        </p:grpSpPr>
        <p:sp>
          <p:nvSpPr>
            <p:cNvPr id="4216" name="Google Shape;4216;p53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9" name="Google Shape;4219;p53"/>
          <p:cNvGrpSpPr/>
          <p:nvPr/>
        </p:nvGrpSpPr>
        <p:grpSpPr>
          <a:xfrm>
            <a:off x="3498151" y="5551657"/>
            <a:ext cx="461396" cy="461396"/>
            <a:chOff x="1492675" y="2027925"/>
            <a:chExt cx="481825" cy="481825"/>
          </a:xfrm>
        </p:grpSpPr>
        <p:sp>
          <p:nvSpPr>
            <p:cNvPr id="4220" name="Google Shape;4220;p53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25" name="Google Shape;4225;p53"/>
          <p:cNvGrpSpPr/>
          <p:nvPr/>
        </p:nvGrpSpPr>
        <p:grpSpPr>
          <a:xfrm>
            <a:off x="9246203" y="3849404"/>
            <a:ext cx="461396" cy="461396"/>
            <a:chOff x="1492675" y="2620775"/>
            <a:chExt cx="481825" cy="481825"/>
          </a:xfrm>
        </p:grpSpPr>
        <p:sp>
          <p:nvSpPr>
            <p:cNvPr id="4226" name="Google Shape;4226;p53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28" name="Google Shape;4228;p53"/>
          <p:cNvSpPr/>
          <p:nvPr/>
        </p:nvSpPr>
        <p:spPr>
          <a:xfrm>
            <a:off x="9790157" y="3849274"/>
            <a:ext cx="479372" cy="461347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29" name="Google Shape;4229;p53"/>
          <p:cNvGrpSpPr/>
          <p:nvPr/>
        </p:nvGrpSpPr>
        <p:grpSpPr>
          <a:xfrm>
            <a:off x="10366535" y="3871141"/>
            <a:ext cx="453687" cy="417921"/>
            <a:chOff x="2682350" y="2643425"/>
            <a:chExt cx="473775" cy="436425"/>
          </a:xfrm>
        </p:grpSpPr>
        <p:sp>
          <p:nvSpPr>
            <p:cNvPr id="4230" name="Google Shape;4230;p53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37" name="Google Shape;4237;p53"/>
          <p:cNvGrpSpPr/>
          <p:nvPr/>
        </p:nvGrpSpPr>
        <p:grpSpPr>
          <a:xfrm>
            <a:off x="10999617" y="3849404"/>
            <a:ext cx="324411" cy="461396"/>
            <a:chOff x="3342725" y="2620775"/>
            <a:chExt cx="338775" cy="481825"/>
          </a:xfrm>
        </p:grpSpPr>
        <p:sp>
          <p:nvSpPr>
            <p:cNvPr id="4238" name="Google Shape;4238;p53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41" name="Google Shape;4241;p53"/>
          <p:cNvGrpSpPr/>
          <p:nvPr/>
        </p:nvGrpSpPr>
        <p:grpSpPr>
          <a:xfrm>
            <a:off x="11535131" y="3849404"/>
            <a:ext cx="378491" cy="461396"/>
            <a:chOff x="3907325" y="2620775"/>
            <a:chExt cx="395250" cy="481825"/>
          </a:xfrm>
        </p:grpSpPr>
        <p:sp>
          <p:nvSpPr>
            <p:cNvPr id="4242" name="Google Shape;4242;p53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46" name="Google Shape;4246;p53"/>
          <p:cNvGrpSpPr/>
          <p:nvPr/>
        </p:nvGrpSpPr>
        <p:grpSpPr>
          <a:xfrm>
            <a:off x="12069878" y="3863828"/>
            <a:ext cx="461396" cy="432548"/>
            <a:chOff x="4456875" y="2635825"/>
            <a:chExt cx="481825" cy="451700"/>
          </a:xfrm>
        </p:grpSpPr>
        <p:sp>
          <p:nvSpPr>
            <p:cNvPr id="4247" name="Google Shape;4247;p53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3" name="Google Shape;4253;p53"/>
          <p:cNvGrpSpPr/>
          <p:nvPr/>
        </p:nvGrpSpPr>
        <p:grpSpPr>
          <a:xfrm>
            <a:off x="12647789" y="3863828"/>
            <a:ext cx="461396" cy="432548"/>
            <a:chOff x="5049725" y="2635825"/>
            <a:chExt cx="481825" cy="451700"/>
          </a:xfrm>
        </p:grpSpPr>
        <p:sp>
          <p:nvSpPr>
            <p:cNvPr id="4254" name="Google Shape;4254;p53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7" name="Google Shape;4257;p53"/>
          <p:cNvGrpSpPr/>
          <p:nvPr/>
        </p:nvGrpSpPr>
        <p:grpSpPr>
          <a:xfrm>
            <a:off x="13209709" y="3850002"/>
            <a:ext cx="460462" cy="460199"/>
            <a:chOff x="5643000" y="2621375"/>
            <a:chExt cx="480850" cy="480575"/>
          </a:xfrm>
        </p:grpSpPr>
        <p:sp>
          <p:nvSpPr>
            <p:cNvPr id="4258" name="Google Shape;4258;p53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65" name="Google Shape;4265;p53"/>
          <p:cNvGrpSpPr/>
          <p:nvPr/>
        </p:nvGrpSpPr>
        <p:grpSpPr>
          <a:xfrm>
            <a:off x="13780092" y="3849404"/>
            <a:ext cx="461539" cy="461396"/>
            <a:chOff x="6235250" y="2620775"/>
            <a:chExt cx="481975" cy="481825"/>
          </a:xfrm>
        </p:grpSpPr>
        <p:sp>
          <p:nvSpPr>
            <p:cNvPr id="4266" name="Google Shape;4266;p53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71" name="Google Shape;4271;p53"/>
          <p:cNvSpPr/>
          <p:nvPr/>
        </p:nvSpPr>
        <p:spPr>
          <a:xfrm>
            <a:off x="8653246" y="4438979"/>
            <a:ext cx="469199" cy="435567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72" name="Google Shape;4272;p53"/>
          <p:cNvGrpSpPr/>
          <p:nvPr/>
        </p:nvGrpSpPr>
        <p:grpSpPr>
          <a:xfrm>
            <a:off x="9244947" y="4426247"/>
            <a:ext cx="463909" cy="461396"/>
            <a:chOff x="1535000" y="3223325"/>
            <a:chExt cx="484450" cy="481825"/>
          </a:xfrm>
        </p:grpSpPr>
        <p:sp>
          <p:nvSpPr>
            <p:cNvPr id="4273" name="Google Shape;4273;p53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76" name="Google Shape;4276;p53"/>
          <p:cNvGrpSpPr/>
          <p:nvPr/>
        </p:nvGrpSpPr>
        <p:grpSpPr>
          <a:xfrm>
            <a:off x="9799253" y="4474258"/>
            <a:ext cx="461396" cy="365372"/>
            <a:chOff x="2085525" y="3263750"/>
            <a:chExt cx="481825" cy="381550"/>
          </a:xfrm>
        </p:grpSpPr>
        <p:sp>
          <p:nvSpPr>
            <p:cNvPr id="4277" name="Google Shape;4277;p53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79" name="Google Shape;4279;p53"/>
          <p:cNvSpPr/>
          <p:nvPr/>
        </p:nvSpPr>
        <p:spPr>
          <a:xfrm>
            <a:off x="10362574" y="4517857"/>
            <a:ext cx="461347" cy="277819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80" name="Google Shape;4280;p53"/>
          <p:cNvGrpSpPr/>
          <p:nvPr/>
        </p:nvGrpSpPr>
        <p:grpSpPr>
          <a:xfrm>
            <a:off x="10930478" y="4426235"/>
            <a:ext cx="462688" cy="461420"/>
            <a:chOff x="3270450" y="3213625"/>
            <a:chExt cx="483175" cy="481850"/>
          </a:xfrm>
        </p:grpSpPr>
        <p:sp>
          <p:nvSpPr>
            <p:cNvPr id="4281" name="Google Shape;4281;p53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83" name="Google Shape;4283;p53"/>
          <p:cNvGrpSpPr/>
          <p:nvPr/>
        </p:nvGrpSpPr>
        <p:grpSpPr>
          <a:xfrm>
            <a:off x="11609500" y="4426247"/>
            <a:ext cx="229752" cy="461396"/>
            <a:chOff x="3984950" y="3213600"/>
            <a:chExt cx="239925" cy="481825"/>
          </a:xfrm>
        </p:grpSpPr>
        <p:sp>
          <p:nvSpPr>
            <p:cNvPr id="4284" name="Google Shape;4284;p53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86" name="Google Shape;4286;p53"/>
          <p:cNvSpPr/>
          <p:nvPr/>
        </p:nvSpPr>
        <p:spPr>
          <a:xfrm>
            <a:off x="12069664" y="4426088"/>
            <a:ext cx="461419" cy="461347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287" name="Google Shape;4287;p53"/>
          <p:cNvSpPr/>
          <p:nvPr/>
        </p:nvSpPr>
        <p:spPr>
          <a:xfrm>
            <a:off x="12647588" y="4453091"/>
            <a:ext cx="461347" cy="407344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88" name="Google Shape;4288;p53"/>
          <p:cNvGrpSpPr/>
          <p:nvPr/>
        </p:nvGrpSpPr>
        <p:grpSpPr>
          <a:xfrm>
            <a:off x="13198386" y="4466622"/>
            <a:ext cx="483109" cy="380646"/>
            <a:chOff x="5629975" y="3255775"/>
            <a:chExt cx="504500" cy="397500"/>
          </a:xfrm>
        </p:grpSpPr>
        <p:sp>
          <p:nvSpPr>
            <p:cNvPr id="4289" name="Google Shape;4289;p53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94" name="Google Shape;4294;p53"/>
          <p:cNvGrpSpPr/>
          <p:nvPr/>
        </p:nvGrpSpPr>
        <p:grpSpPr>
          <a:xfrm>
            <a:off x="13779481" y="4466765"/>
            <a:ext cx="462760" cy="380359"/>
            <a:chOff x="6234950" y="3255925"/>
            <a:chExt cx="483250" cy="397200"/>
          </a:xfrm>
        </p:grpSpPr>
        <p:sp>
          <p:nvSpPr>
            <p:cNvPr id="4295" name="Google Shape;4295;p53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01" name="Google Shape;4301;p53"/>
          <p:cNvGrpSpPr/>
          <p:nvPr/>
        </p:nvGrpSpPr>
        <p:grpSpPr>
          <a:xfrm>
            <a:off x="8671631" y="4990190"/>
            <a:ext cx="432548" cy="461396"/>
            <a:chOff x="914900" y="3806450"/>
            <a:chExt cx="451700" cy="481825"/>
          </a:xfrm>
        </p:grpSpPr>
        <p:sp>
          <p:nvSpPr>
            <p:cNvPr id="4302" name="Google Shape;4302;p53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53"/>
          <p:cNvGrpSpPr/>
          <p:nvPr/>
        </p:nvGrpSpPr>
        <p:grpSpPr>
          <a:xfrm>
            <a:off x="9241379" y="4989938"/>
            <a:ext cx="471043" cy="461898"/>
            <a:chOff x="1490050" y="3805975"/>
            <a:chExt cx="491900" cy="482350"/>
          </a:xfrm>
        </p:grpSpPr>
        <p:sp>
          <p:nvSpPr>
            <p:cNvPr id="4308" name="Google Shape;4308;p53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12" name="Google Shape;4312;p53"/>
          <p:cNvGrpSpPr/>
          <p:nvPr/>
        </p:nvGrpSpPr>
        <p:grpSpPr>
          <a:xfrm>
            <a:off x="9817854" y="4990190"/>
            <a:ext cx="424193" cy="461396"/>
            <a:chOff x="2104275" y="3806450"/>
            <a:chExt cx="442975" cy="481825"/>
          </a:xfrm>
        </p:grpSpPr>
        <p:sp>
          <p:nvSpPr>
            <p:cNvPr id="4313" name="Google Shape;4313;p53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15" name="Google Shape;4315;p53"/>
          <p:cNvGrpSpPr/>
          <p:nvPr/>
        </p:nvGrpSpPr>
        <p:grpSpPr>
          <a:xfrm>
            <a:off x="10393851" y="4990190"/>
            <a:ext cx="399056" cy="461396"/>
            <a:chOff x="2710875" y="3806450"/>
            <a:chExt cx="416725" cy="481825"/>
          </a:xfrm>
        </p:grpSpPr>
        <p:sp>
          <p:nvSpPr>
            <p:cNvPr id="4316" name="Google Shape;4316;p53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18" name="Google Shape;4318;p53"/>
          <p:cNvGrpSpPr/>
          <p:nvPr/>
        </p:nvGrpSpPr>
        <p:grpSpPr>
          <a:xfrm>
            <a:off x="10931124" y="5045192"/>
            <a:ext cx="461396" cy="351391"/>
            <a:chOff x="3271200" y="3863875"/>
            <a:chExt cx="481825" cy="366950"/>
          </a:xfrm>
        </p:grpSpPr>
        <p:sp>
          <p:nvSpPr>
            <p:cNvPr id="4319" name="Google Shape;4319;p53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21" name="Google Shape;4321;p53"/>
          <p:cNvGrpSpPr/>
          <p:nvPr/>
        </p:nvGrpSpPr>
        <p:grpSpPr>
          <a:xfrm>
            <a:off x="11523412" y="4990501"/>
            <a:ext cx="401929" cy="460773"/>
            <a:chOff x="3895050" y="3806775"/>
            <a:chExt cx="419725" cy="481175"/>
          </a:xfrm>
        </p:grpSpPr>
        <p:sp>
          <p:nvSpPr>
            <p:cNvPr id="4322" name="Google Shape;4322;p53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24" name="Google Shape;4324;p53"/>
          <p:cNvGrpSpPr/>
          <p:nvPr/>
        </p:nvGrpSpPr>
        <p:grpSpPr>
          <a:xfrm>
            <a:off x="12071889" y="4990202"/>
            <a:ext cx="457374" cy="461372"/>
            <a:chOff x="4464775" y="3806475"/>
            <a:chExt cx="477625" cy="481800"/>
          </a:xfrm>
        </p:grpSpPr>
        <p:sp>
          <p:nvSpPr>
            <p:cNvPr id="4325" name="Google Shape;4325;p53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31" name="Google Shape;4331;p53"/>
          <p:cNvGrpSpPr/>
          <p:nvPr/>
        </p:nvGrpSpPr>
        <p:grpSpPr>
          <a:xfrm>
            <a:off x="12647789" y="4990190"/>
            <a:ext cx="461396" cy="461396"/>
            <a:chOff x="5049725" y="3806450"/>
            <a:chExt cx="481825" cy="481825"/>
          </a:xfrm>
        </p:grpSpPr>
        <p:sp>
          <p:nvSpPr>
            <p:cNvPr id="4332" name="Google Shape;4332;p53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35" name="Google Shape;4335;p53"/>
          <p:cNvGrpSpPr/>
          <p:nvPr/>
        </p:nvGrpSpPr>
        <p:grpSpPr>
          <a:xfrm>
            <a:off x="13209243" y="4990190"/>
            <a:ext cx="461396" cy="461396"/>
            <a:chOff x="5651375" y="3806450"/>
            <a:chExt cx="481825" cy="481825"/>
          </a:xfrm>
        </p:grpSpPr>
        <p:sp>
          <p:nvSpPr>
            <p:cNvPr id="4336" name="Google Shape;4336;p53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0" name="Google Shape;4340;p53"/>
          <p:cNvGrpSpPr/>
          <p:nvPr/>
        </p:nvGrpSpPr>
        <p:grpSpPr>
          <a:xfrm>
            <a:off x="13807874" y="4992895"/>
            <a:ext cx="405975" cy="455985"/>
            <a:chOff x="6264300" y="3809300"/>
            <a:chExt cx="423950" cy="476175"/>
          </a:xfrm>
        </p:grpSpPr>
        <p:sp>
          <p:nvSpPr>
            <p:cNvPr id="4341" name="Google Shape;4341;p53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4" name="Google Shape;4344;p53"/>
          <p:cNvGrpSpPr/>
          <p:nvPr/>
        </p:nvGrpSpPr>
        <p:grpSpPr>
          <a:xfrm>
            <a:off x="8656310" y="5551762"/>
            <a:ext cx="463191" cy="461420"/>
            <a:chOff x="898875" y="4399275"/>
            <a:chExt cx="483700" cy="481850"/>
          </a:xfrm>
        </p:grpSpPr>
        <p:sp>
          <p:nvSpPr>
            <p:cNvPr id="4345" name="Google Shape;4345;p53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3" name="Google Shape;4353;p53"/>
          <p:cNvGrpSpPr/>
          <p:nvPr/>
        </p:nvGrpSpPr>
        <p:grpSpPr>
          <a:xfrm>
            <a:off x="9246203" y="5572506"/>
            <a:ext cx="461396" cy="419932"/>
            <a:chOff x="1492675" y="4420975"/>
            <a:chExt cx="481825" cy="438525"/>
          </a:xfrm>
        </p:grpSpPr>
        <p:sp>
          <p:nvSpPr>
            <p:cNvPr id="4354" name="Google Shape;4354;p53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9" name="Google Shape;4359;p53"/>
          <p:cNvGrpSpPr/>
          <p:nvPr/>
        </p:nvGrpSpPr>
        <p:grpSpPr>
          <a:xfrm>
            <a:off x="9796991" y="5552684"/>
            <a:ext cx="465920" cy="459576"/>
            <a:chOff x="2084100" y="4400250"/>
            <a:chExt cx="486550" cy="479925"/>
          </a:xfrm>
        </p:grpSpPr>
        <p:sp>
          <p:nvSpPr>
            <p:cNvPr id="4360" name="Google Shape;4360;p53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6" name="Google Shape;4366;p53"/>
          <p:cNvGrpSpPr/>
          <p:nvPr/>
        </p:nvGrpSpPr>
        <p:grpSpPr>
          <a:xfrm>
            <a:off x="10390619" y="5551798"/>
            <a:ext cx="405520" cy="461348"/>
            <a:chOff x="2707950" y="4399325"/>
            <a:chExt cx="423475" cy="481775"/>
          </a:xfrm>
        </p:grpSpPr>
        <p:sp>
          <p:nvSpPr>
            <p:cNvPr id="4367" name="Google Shape;4367;p53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79" name="Google Shape;4379;p53"/>
          <p:cNvGrpSpPr/>
          <p:nvPr/>
        </p:nvGrpSpPr>
        <p:grpSpPr>
          <a:xfrm>
            <a:off x="10974780" y="5551762"/>
            <a:ext cx="374086" cy="461420"/>
            <a:chOff x="3330525" y="4399275"/>
            <a:chExt cx="390650" cy="481850"/>
          </a:xfrm>
        </p:grpSpPr>
        <p:sp>
          <p:nvSpPr>
            <p:cNvPr id="4380" name="Google Shape;4380;p53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87" name="Google Shape;4387;p53"/>
          <p:cNvGrpSpPr/>
          <p:nvPr/>
        </p:nvGrpSpPr>
        <p:grpSpPr>
          <a:xfrm>
            <a:off x="11552153" y="5551774"/>
            <a:ext cx="344449" cy="461396"/>
            <a:chOff x="3938800" y="4399275"/>
            <a:chExt cx="359700" cy="481825"/>
          </a:xfrm>
        </p:grpSpPr>
        <p:sp>
          <p:nvSpPr>
            <p:cNvPr id="4388" name="Google Shape;4388;p53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93" name="Google Shape;4393;p53"/>
          <p:cNvGrpSpPr/>
          <p:nvPr/>
        </p:nvGrpSpPr>
        <p:grpSpPr>
          <a:xfrm>
            <a:off x="12192427" y="5551774"/>
            <a:ext cx="216298" cy="461396"/>
            <a:chOff x="4584850" y="4399275"/>
            <a:chExt cx="225875" cy="481825"/>
          </a:xfrm>
        </p:grpSpPr>
        <p:sp>
          <p:nvSpPr>
            <p:cNvPr id="4394" name="Google Shape;4394;p53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96" name="Google Shape;4396;p53"/>
          <p:cNvSpPr/>
          <p:nvPr/>
        </p:nvSpPr>
        <p:spPr>
          <a:xfrm>
            <a:off x="12625133" y="5551652"/>
            <a:ext cx="506254" cy="461156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97" name="Google Shape;4397;p53"/>
          <p:cNvGrpSpPr/>
          <p:nvPr/>
        </p:nvGrpSpPr>
        <p:grpSpPr>
          <a:xfrm>
            <a:off x="13209243" y="5551774"/>
            <a:ext cx="461396" cy="461396"/>
            <a:chOff x="5642550" y="4399275"/>
            <a:chExt cx="481825" cy="481825"/>
          </a:xfrm>
        </p:grpSpPr>
        <p:sp>
          <p:nvSpPr>
            <p:cNvPr id="4398" name="Google Shape;4398;p53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0" name="Google Shape;4400;p53"/>
          <p:cNvGrpSpPr/>
          <p:nvPr/>
        </p:nvGrpSpPr>
        <p:grpSpPr>
          <a:xfrm>
            <a:off x="13763801" y="5567970"/>
            <a:ext cx="494122" cy="429005"/>
            <a:chOff x="6218300" y="4416175"/>
            <a:chExt cx="516000" cy="448000"/>
          </a:xfrm>
        </p:grpSpPr>
        <p:sp>
          <p:nvSpPr>
            <p:cNvPr id="4401" name="Google Shape;4401;p53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4" name="Google Shape;4404;p53"/>
          <p:cNvGrpSpPr/>
          <p:nvPr/>
        </p:nvGrpSpPr>
        <p:grpSpPr>
          <a:xfrm>
            <a:off x="14322189" y="3849521"/>
            <a:ext cx="461396" cy="461396"/>
            <a:chOff x="899850" y="4992125"/>
            <a:chExt cx="481825" cy="481825"/>
          </a:xfrm>
        </p:grpSpPr>
        <p:sp>
          <p:nvSpPr>
            <p:cNvPr id="4405" name="Google Shape;4405;p53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8" name="Google Shape;4408;p53"/>
          <p:cNvGrpSpPr/>
          <p:nvPr/>
        </p:nvGrpSpPr>
        <p:grpSpPr>
          <a:xfrm>
            <a:off x="14322213" y="4426335"/>
            <a:ext cx="461396" cy="461396"/>
            <a:chOff x="1492675" y="4992125"/>
            <a:chExt cx="481825" cy="481825"/>
          </a:xfrm>
        </p:grpSpPr>
        <p:sp>
          <p:nvSpPr>
            <p:cNvPr id="4409" name="Google Shape;4409;p53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11" name="Google Shape;4411;p53"/>
          <p:cNvGrpSpPr/>
          <p:nvPr/>
        </p:nvGrpSpPr>
        <p:grpSpPr>
          <a:xfrm>
            <a:off x="14322236" y="4990248"/>
            <a:ext cx="461396" cy="461396"/>
            <a:chOff x="2085525" y="4992125"/>
            <a:chExt cx="481825" cy="481825"/>
          </a:xfrm>
        </p:grpSpPr>
        <p:sp>
          <p:nvSpPr>
            <p:cNvPr id="4412" name="Google Shape;4412;p53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14" name="Google Shape;4414;p53"/>
          <p:cNvGrpSpPr/>
          <p:nvPr/>
        </p:nvGrpSpPr>
        <p:grpSpPr>
          <a:xfrm>
            <a:off x="14899247" y="3849521"/>
            <a:ext cx="461396" cy="461396"/>
            <a:chOff x="2678350" y="4992125"/>
            <a:chExt cx="481825" cy="481825"/>
          </a:xfrm>
        </p:grpSpPr>
        <p:sp>
          <p:nvSpPr>
            <p:cNvPr id="4415" name="Google Shape;4415;p53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18" name="Google Shape;4418;p53"/>
          <p:cNvGrpSpPr/>
          <p:nvPr/>
        </p:nvGrpSpPr>
        <p:grpSpPr>
          <a:xfrm>
            <a:off x="14322284" y="5551804"/>
            <a:ext cx="461396" cy="461396"/>
            <a:chOff x="3271200" y="4992125"/>
            <a:chExt cx="481825" cy="481825"/>
          </a:xfrm>
        </p:grpSpPr>
        <p:sp>
          <p:nvSpPr>
            <p:cNvPr id="4419" name="Google Shape;4419;p53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22" name="Google Shape;4422;p53"/>
          <p:cNvGrpSpPr/>
          <p:nvPr/>
        </p:nvGrpSpPr>
        <p:grpSpPr>
          <a:xfrm>
            <a:off x="14899186" y="4427735"/>
            <a:ext cx="461611" cy="458595"/>
            <a:chOff x="3863900" y="4993625"/>
            <a:chExt cx="482050" cy="478900"/>
          </a:xfrm>
        </p:grpSpPr>
        <p:sp>
          <p:nvSpPr>
            <p:cNvPr id="4423" name="Google Shape;4423;p53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53"/>
          <p:cNvGrpSpPr/>
          <p:nvPr/>
        </p:nvGrpSpPr>
        <p:grpSpPr>
          <a:xfrm>
            <a:off x="14899210" y="4991649"/>
            <a:ext cx="461611" cy="458595"/>
            <a:chOff x="4456725" y="4993625"/>
            <a:chExt cx="482050" cy="478900"/>
          </a:xfrm>
        </p:grpSpPr>
        <p:sp>
          <p:nvSpPr>
            <p:cNvPr id="4428" name="Google Shape;4428;p53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32" name="Google Shape;4432;p53"/>
          <p:cNvGrpSpPr/>
          <p:nvPr/>
        </p:nvGrpSpPr>
        <p:grpSpPr>
          <a:xfrm>
            <a:off x="14899234" y="5553192"/>
            <a:ext cx="461611" cy="458619"/>
            <a:chOff x="5049575" y="4993600"/>
            <a:chExt cx="482050" cy="478925"/>
          </a:xfrm>
        </p:grpSpPr>
        <p:sp>
          <p:nvSpPr>
            <p:cNvPr id="4433" name="Google Shape;4433;p53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53"/>
          <p:cNvGrpSpPr/>
          <p:nvPr/>
        </p:nvGrpSpPr>
        <p:grpSpPr>
          <a:xfrm>
            <a:off x="2929241" y="6322564"/>
            <a:ext cx="462640" cy="406621"/>
            <a:chOff x="892750" y="267400"/>
            <a:chExt cx="483125" cy="424625"/>
          </a:xfrm>
        </p:grpSpPr>
        <p:sp>
          <p:nvSpPr>
            <p:cNvPr id="4438" name="Google Shape;4438;p53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1" name="Google Shape;4441;p53"/>
          <p:cNvGrpSpPr/>
          <p:nvPr/>
        </p:nvGrpSpPr>
        <p:grpSpPr>
          <a:xfrm>
            <a:off x="3525526" y="6294530"/>
            <a:ext cx="406645" cy="462688"/>
            <a:chOff x="1516475" y="238075"/>
            <a:chExt cx="424650" cy="483175"/>
          </a:xfrm>
        </p:grpSpPr>
        <p:sp>
          <p:nvSpPr>
            <p:cNvPr id="4442" name="Google Shape;4442;p53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53"/>
          <p:cNvGrpSpPr/>
          <p:nvPr/>
        </p:nvGrpSpPr>
        <p:grpSpPr>
          <a:xfrm>
            <a:off x="4060142" y="6403876"/>
            <a:ext cx="464436" cy="243996"/>
            <a:chOff x="2080675" y="352325"/>
            <a:chExt cx="485000" cy="254800"/>
          </a:xfrm>
        </p:grpSpPr>
        <p:sp>
          <p:nvSpPr>
            <p:cNvPr id="4445" name="Google Shape;4445;p53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7" name="Google Shape;4447;p53"/>
          <p:cNvGrpSpPr/>
          <p:nvPr/>
        </p:nvGrpSpPr>
        <p:grpSpPr>
          <a:xfrm>
            <a:off x="4671043" y="6294554"/>
            <a:ext cx="406645" cy="462640"/>
            <a:chOff x="2705375" y="238125"/>
            <a:chExt cx="424650" cy="483125"/>
          </a:xfrm>
        </p:grpSpPr>
        <p:sp>
          <p:nvSpPr>
            <p:cNvPr id="4448" name="Google Shape;4448;p53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2" name="Google Shape;4452;p53"/>
          <p:cNvGrpSpPr/>
          <p:nvPr/>
        </p:nvGrpSpPr>
        <p:grpSpPr>
          <a:xfrm>
            <a:off x="5237009" y="6294985"/>
            <a:ext cx="409589" cy="461779"/>
            <a:chOff x="3299850" y="238575"/>
            <a:chExt cx="427725" cy="482225"/>
          </a:xfrm>
        </p:grpSpPr>
        <p:sp>
          <p:nvSpPr>
            <p:cNvPr id="4453" name="Google Shape;4453;p53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8" name="Google Shape;4458;p53"/>
          <p:cNvGrpSpPr/>
          <p:nvPr/>
        </p:nvGrpSpPr>
        <p:grpSpPr>
          <a:xfrm>
            <a:off x="5763234" y="6294554"/>
            <a:ext cx="479351" cy="462640"/>
            <a:chOff x="3857225" y="238125"/>
            <a:chExt cx="500575" cy="483125"/>
          </a:xfrm>
        </p:grpSpPr>
        <p:sp>
          <p:nvSpPr>
            <p:cNvPr id="4459" name="Google Shape;4459;p53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466" name="Google Shape;4466;p53"/>
          <p:cNvSpPr/>
          <p:nvPr/>
        </p:nvSpPr>
        <p:spPr>
          <a:xfrm>
            <a:off x="6331536" y="6294578"/>
            <a:ext cx="479301" cy="462520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467" name="Google Shape;4467;p53"/>
          <p:cNvGrpSpPr/>
          <p:nvPr/>
        </p:nvGrpSpPr>
        <p:grpSpPr>
          <a:xfrm>
            <a:off x="6914879" y="6294590"/>
            <a:ext cx="462664" cy="462569"/>
            <a:chOff x="5053900" y="238200"/>
            <a:chExt cx="483150" cy="483050"/>
          </a:xfrm>
        </p:grpSpPr>
        <p:sp>
          <p:nvSpPr>
            <p:cNvPr id="4468" name="Google Shape;4468;p53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72" name="Google Shape;4472;p53"/>
          <p:cNvGrpSpPr/>
          <p:nvPr/>
        </p:nvGrpSpPr>
        <p:grpSpPr>
          <a:xfrm>
            <a:off x="7477865" y="6294554"/>
            <a:ext cx="462640" cy="462640"/>
            <a:chOff x="5648375" y="238125"/>
            <a:chExt cx="483125" cy="483125"/>
          </a:xfrm>
        </p:grpSpPr>
        <p:sp>
          <p:nvSpPr>
            <p:cNvPr id="4473" name="Google Shape;4473;p53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3" name="Google Shape;4483;p53"/>
          <p:cNvGrpSpPr/>
          <p:nvPr/>
        </p:nvGrpSpPr>
        <p:grpSpPr>
          <a:xfrm>
            <a:off x="8044572" y="6294554"/>
            <a:ext cx="462640" cy="462640"/>
            <a:chOff x="6242825" y="238125"/>
            <a:chExt cx="483125" cy="483125"/>
          </a:xfrm>
        </p:grpSpPr>
        <p:sp>
          <p:nvSpPr>
            <p:cNvPr id="4484" name="Google Shape;4484;p53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7" name="Google Shape;4487;p53"/>
          <p:cNvGrpSpPr/>
          <p:nvPr/>
        </p:nvGrpSpPr>
        <p:grpSpPr>
          <a:xfrm>
            <a:off x="2926930" y="6893273"/>
            <a:ext cx="467261" cy="406573"/>
            <a:chOff x="889275" y="861850"/>
            <a:chExt cx="487950" cy="424575"/>
          </a:xfrm>
        </p:grpSpPr>
        <p:sp>
          <p:nvSpPr>
            <p:cNvPr id="4488" name="Google Shape;4488;p53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492" name="Google Shape;4492;p53"/>
          <p:cNvSpPr/>
          <p:nvPr/>
        </p:nvSpPr>
        <p:spPr>
          <a:xfrm>
            <a:off x="3522760" y="6865174"/>
            <a:ext cx="412012" cy="462640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493" name="Google Shape;4493;p53"/>
          <p:cNvSpPr/>
          <p:nvPr/>
        </p:nvSpPr>
        <p:spPr>
          <a:xfrm>
            <a:off x="4060047" y="6865174"/>
            <a:ext cx="464411" cy="462640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494" name="Google Shape;4494;p53"/>
          <p:cNvGrpSpPr/>
          <p:nvPr/>
        </p:nvGrpSpPr>
        <p:grpSpPr>
          <a:xfrm>
            <a:off x="4643045" y="6865239"/>
            <a:ext cx="462640" cy="462641"/>
            <a:chOff x="2676100" y="832575"/>
            <a:chExt cx="483125" cy="483125"/>
          </a:xfrm>
        </p:grpSpPr>
        <p:sp>
          <p:nvSpPr>
            <p:cNvPr id="4495" name="Google Shape;4495;p53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98" name="Google Shape;4498;p53"/>
          <p:cNvGrpSpPr/>
          <p:nvPr/>
        </p:nvGrpSpPr>
        <p:grpSpPr>
          <a:xfrm>
            <a:off x="5202703" y="6865239"/>
            <a:ext cx="478201" cy="462641"/>
            <a:chOff x="3270550" y="832575"/>
            <a:chExt cx="499375" cy="483125"/>
          </a:xfrm>
        </p:grpSpPr>
        <p:sp>
          <p:nvSpPr>
            <p:cNvPr id="4499" name="Google Shape;4499;p53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02" name="Google Shape;4502;p53"/>
          <p:cNvGrpSpPr/>
          <p:nvPr/>
        </p:nvGrpSpPr>
        <p:grpSpPr>
          <a:xfrm>
            <a:off x="5771577" y="6879699"/>
            <a:ext cx="462664" cy="433721"/>
            <a:chOff x="3865000" y="847675"/>
            <a:chExt cx="483150" cy="452925"/>
          </a:xfrm>
        </p:grpSpPr>
        <p:sp>
          <p:nvSpPr>
            <p:cNvPr id="4503" name="Google Shape;4503;p53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07" name="Google Shape;4507;p53"/>
          <p:cNvGrpSpPr/>
          <p:nvPr/>
        </p:nvGrpSpPr>
        <p:grpSpPr>
          <a:xfrm>
            <a:off x="6336920" y="6893189"/>
            <a:ext cx="468937" cy="406741"/>
            <a:chOff x="4452900" y="861750"/>
            <a:chExt cx="489700" cy="424750"/>
          </a:xfrm>
        </p:grpSpPr>
        <p:sp>
          <p:nvSpPr>
            <p:cNvPr id="4508" name="Google Shape;4508;p53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11" name="Google Shape;4511;p53"/>
          <p:cNvGrpSpPr/>
          <p:nvPr/>
        </p:nvGrpSpPr>
        <p:grpSpPr>
          <a:xfrm>
            <a:off x="6904370" y="6865251"/>
            <a:ext cx="483684" cy="462617"/>
            <a:chOff x="5049750" y="832600"/>
            <a:chExt cx="505100" cy="483100"/>
          </a:xfrm>
        </p:grpSpPr>
        <p:sp>
          <p:nvSpPr>
            <p:cNvPr id="4512" name="Google Shape;4512;p53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14" name="Google Shape;4514;p53"/>
          <p:cNvSpPr/>
          <p:nvPr/>
        </p:nvSpPr>
        <p:spPr>
          <a:xfrm>
            <a:off x="7476598" y="6898700"/>
            <a:ext cx="464675" cy="39559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15" name="Google Shape;4515;p53"/>
          <p:cNvGrpSpPr/>
          <p:nvPr/>
        </p:nvGrpSpPr>
        <p:grpSpPr>
          <a:xfrm>
            <a:off x="8072570" y="6865239"/>
            <a:ext cx="406645" cy="462641"/>
            <a:chOff x="6272100" y="832575"/>
            <a:chExt cx="424650" cy="483125"/>
          </a:xfrm>
        </p:grpSpPr>
        <p:sp>
          <p:nvSpPr>
            <p:cNvPr id="4516" name="Google Shape;4516;p53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18" name="Google Shape;4518;p53"/>
          <p:cNvGrpSpPr/>
          <p:nvPr/>
        </p:nvGrpSpPr>
        <p:grpSpPr>
          <a:xfrm>
            <a:off x="2929205" y="7435160"/>
            <a:ext cx="462712" cy="462664"/>
            <a:chOff x="893650" y="1428000"/>
            <a:chExt cx="483200" cy="483150"/>
          </a:xfrm>
        </p:grpSpPr>
        <p:sp>
          <p:nvSpPr>
            <p:cNvPr id="4519" name="Google Shape;4519;p53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23" name="Google Shape;4523;p53"/>
          <p:cNvSpPr/>
          <p:nvPr/>
        </p:nvSpPr>
        <p:spPr>
          <a:xfrm>
            <a:off x="3497469" y="7517319"/>
            <a:ext cx="462592" cy="298165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24" name="Google Shape;4524;p53"/>
          <p:cNvSpPr/>
          <p:nvPr/>
        </p:nvSpPr>
        <p:spPr>
          <a:xfrm>
            <a:off x="4051812" y="7435125"/>
            <a:ext cx="480880" cy="462544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25" name="Google Shape;4525;p53"/>
          <p:cNvGrpSpPr/>
          <p:nvPr/>
        </p:nvGrpSpPr>
        <p:grpSpPr>
          <a:xfrm>
            <a:off x="4634439" y="7463265"/>
            <a:ext cx="479853" cy="406453"/>
            <a:chOff x="2676100" y="1456375"/>
            <a:chExt cx="501100" cy="424450"/>
          </a:xfrm>
        </p:grpSpPr>
        <p:sp>
          <p:nvSpPr>
            <p:cNvPr id="4526" name="Google Shape;4526;p53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29" name="Google Shape;4529;p53"/>
          <p:cNvGrpSpPr/>
          <p:nvPr/>
        </p:nvGrpSpPr>
        <p:grpSpPr>
          <a:xfrm>
            <a:off x="5210447" y="7435172"/>
            <a:ext cx="462712" cy="462640"/>
            <a:chOff x="3270475" y="1427025"/>
            <a:chExt cx="483200" cy="483125"/>
          </a:xfrm>
        </p:grpSpPr>
        <p:sp>
          <p:nvSpPr>
            <p:cNvPr id="4530" name="Google Shape;4530;p53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33" name="Google Shape;4533;p53"/>
          <p:cNvGrpSpPr/>
          <p:nvPr/>
        </p:nvGrpSpPr>
        <p:grpSpPr>
          <a:xfrm>
            <a:off x="5769303" y="7435136"/>
            <a:ext cx="467213" cy="462712"/>
            <a:chOff x="3860250" y="1427025"/>
            <a:chExt cx="487900" cy="483200"/>
          </a:xfrm>
        </p:grpSpPr>
        <p:sp>
          <p:nvSpPr>
            <p:cNvPr id="4534" name="Google Shape;4534;p53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37" name="Google Shape;4537;p53"/>
          <p:cNvSpPr/>
          <p:nvPr/>
        </p:nvSpPr>
        <p:spPr>
          <a:xfrm>
            <a:off x="6339842" y="7435101"/>
            <a:ext cx="462688" cy="462592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38" name="Google Shape;4538;p53"/>
          <p:cNvSpPr/>
          <p:nvPr/>
        </p:nvSpPr>
        <p:spPr>
          <a:xfrm>
            <a:off x="6912403" y="7435089"/>
            <a:ext cx="467164" cy="46261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39" name="Google Shape;4539;p53"/>
          <p:cNvGrpSpPr/>
          <p:nvPr/>
        </p:nvGrpSpPr>
        <p:grpSpPr>
          <a:xfrm>
            <a:off x="7477829" y="7435172"/>
            <a:ext cx="462712" cy="462640"/>
            <a:chOff x="5648375" y="1427025"/>
            <a:chExt cx="483200" cy="483125"/>
          </a:xfrm>
        </p:grpSpPr>
        <p:sp>
          <p:nvSpPr>
            <p:cNvPr id="4540" name="Google Shape;4540;p5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2" name="Google Shape;4542;p53"/>
          <p:cNvGrpSpPr/>
          <p:nvPr/>
        </p:nvGrpSpPr>
        <p:grpSpPr>
          <a:xfrm>
            <a:off x="8041544" y="7435148"/>
            <a:ext cx="468697" cy="462688"/>
            <a:chOff x="6238300" y="1426975"/>
            <a:chExt cx="489450" cy="483175"/>
          </a:xfrm>
        </p:grpSpPr>
        <p:sp>
          <p:nvSpPr>
            <p:cNvPr id="4543" name="Google Shape;4543;p53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46" name="Google Shape;4546;p53"/>
          <p:cNvSpPr/>
          <p:nvPr/>
        </p:nvSpPr>
        <p:spPr>
          <a:xfrm>
            <a:off x="2955981" y="8005903"/>
            <a:ext cx="409044" cy="460629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47" name="Google Shape;4547;p53"/>
          <p:cNvGrpSpPr/>
          <p:nvPr/>
        </p:nvGrpSpPr>
        <p:grpSpPr>
          <a:xfrm>
            <a:off x="3497528" y="8005009"/>
            <a:ext cx="462640" cy="462664"/>
            <a:chOff x="1487200" y="2021475"/>
            <a:chExt cx="483125" cy="483150"/>
          </a:xfrm>
        </p:grpSpPr>
        <p:sp>
          <p:nvSpPr>
            <p:cNvPr id="4548" name="Google Shape;4548;p53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52" name="Google Shape;4552;p53"/>
          <p:cNvGrpSpPr/>
          <p:nvPr/>
        </p:nvGrpSpPr>
        <p:grpSpPr>
          <a:xfrm>
            <a:off x="4061040" y="8033031"/>
            <a:ext cx="462640" cy="406621"/>
            <a:chOff x="2081650" y="2050750"/>
            <a:chExt cx="483125" cy="424625"/>
          </a:xfrm>
        </p:grpSpPr>
        <p:sp>
          <p:nvSpPr>
            <p:cNvPr id="4553" name="Google Shape;4553;p53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59" name="Google Shape;4559;p53"/>
          <p:cNvGrpSpPr/>
          <p:nvPr/>
        </p:nvGrpSpPr>
        <p:grpSpPr>
          <a:xfrm>
            <a:off x="4643045" y="8064752"/>
            <a:ext cx="462640" cy="343180"/>
            <a:chOff x="2676100" y="2083800"/>
            <a:chExt cx="483125" cy="358375"/>
          </a:xfrm>
        </p:grpSpPr>
        <p:sp>
          <p:nvSpPr>
            <p:cNvPr id="4560" name="Google Shape;4560;p53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62" name="Google Shape;4562;p53"/>
          <p:cNvGrpSpPr/>
          <p:nvPr/>
        </p:nvGrpSpPr>
        <p:grpSpPr>
          <a:xfrm>
            <a:off x="5221759" y="8018571"/>
            <a:ext cx="440089" cy="435540"/>
            <a:chOff x="3282325" y="2035675"/>
            <a:chExt cx="459575" cy="454825"/>
          </a:xfrm>
        </p:grpSpPr>
        <p:sp>
          <p:nvSpPr>
            <p:cNvPr id="4563" name="Google Shape;4563;p53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67" name="Google Shape;4567;p53"/>
          <p:cNvSpPr/>
          <p:nvPr/>
        </p:nvSpPr>
        <p:spPr>
          <a:xfrm>
            <a:off x="5778054" y="8020888"/>
            <a:ext cx="449355" cy="430660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68" name="Google Shape;4568;p53"/>
          <p:cNvSpPr/>
          <p:nvPr/>
        </p:nvSpPr>
        <p:spPr>
          <a:xfrm>
            <a:off x="6367025" y="8004909"/>
            <a:ext cx="408326" cy="46261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69" name="Google Shape;4569;p53"/>
          <p:cNvGrpSpPr/>
          <p:nvPr/>
        </p:nvGrpSpPr>
        <p:grpSpPr>
          <a:xfrm>
            <a:off x="6914592" y="8005021"/>
            <a:ext cx="463239" cy="462640"/>
            <a:chOff x="5053900" y="2021500"/>
            <a:chExt cx="483750" cy="483125"/>
          </a:xfrm>
        </p:grpSpPr>
        <p:sp>
          <p:nvSpPr>
            <p:cNvPr id="4570" name="Google Shape;4570;p53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78" name="Google Shape;4578;p53"/>
          <p:cNvSpPr/>
          <p:nvPr/>
        </p:nvSpPr>
        <p:spPr>
          <a:xfrm>
            <a:off x="7559020" y="8005041"/>
            <a:ext cx="299841" cy="46235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79" name="Google Shape;4579;p53"/>
          <p:cNvGrpSpPr/>
          <p:nvPr/>
        </p:nvGrpSpPr>
        <p:grpSpPr>
          <a:xfrm>
            <a:off x="8036756" y="8009330"/>
            <a:ext cx="478273" cy="454022"/>
            <a:chOff x="6222125" y="2025975"/>
            <a:chExt cx="499450" cy="474125"/>
          </a:xfrm>
        </p:grpSpPr>
        <p:sp>
          <p:nvSpPr>
            <p:cNvPr id="4580" name="Google Shape;4580;p53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83" name="Google Shape;4583;p53"/>
          <p:cNvGrpSpPr/>
          <p:nvPr/>
        </p:nvGrpSpPr>
        <p:grpSpPr>
          <a:xfrm>
            <a:off x="8659757" y="6399541"/>
            <a:ext cx="456296" cy="252902"/>
            <a:chOff x="896050" y="2725450"/>
            <a:chExt cx="476500" cy="264100"/>
          </a:xfrm>
        </p:grpSpPr>
        <p:sp>
          <p:nvSpPr>
            <p:cNvPr id="4584" name="Google Shape;4584;p53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87" name="Google Shape;4587;p53"/>
          <p:cNvGrpSpPr/>
          <p:nvPr/>
        </p:nvGrpSpPr>
        <p:grpSpPr>
          <a:xfrm>
            <a:off x="9245580" y="6294660"/>
            <a:ext cx="462640" cy="462664"/>
            <a:chOff x="1487200" y="2615925"/>
            <a:chExt cx="483125" cy="483150"/>
          </a:xfrm>
        </p:grpSpPr>
        <p:sp>
          <p:nvSpPr>
            <p:cNvPr id="4588" name="Google Shape;4588;p53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53"/>
          <p:cNvGrpSpPr/>
          <p:nvPr/>
        </p:nvGrpSpPr>
        <p:grpSpPr>
          <a:xfrm>
            <a:off x="9789522" y="6294660"/>
            <a:ext cx="480859" cy="462664"/>
            <a:chOff x="2077575" y="2615925"/>
            <a:chExt cx="502150" cy="483150"/>
          </a:xfrm>
        </p:grpSpPr>
        <p:sp>
          <p:nvSpPr>
            <p:cNvPr id="4592" name="Google Shape;4592;p53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96" name="Google Shape;4596;p53"/>
          <p:cNvGrpSpPr/>
          <p:nvPr/>
        </p:nvGrpSpPr>
        <p:grpSpPr>
          <a:xfrm>
            <a:off x="10365889" y="6316457"/>
            <a:ext cx="454980" cy="419070"/>
            <a:chOff x="2680100" y="2638725"/>
            <a:chExt cx="475125" cy="437625"/>
          </a:xfrm>
        </p:grpSpPr>
        <p:sp>
          <p:nvSpPr>
            <p:cNvPr id="4597" name="Google Shape;4597;p53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01" name="Google Shape;4601;p53"/>
          <p:cNvGrpSpPr/>
          <p:nvPr/>
        </p:nvGrpSpPr>
        <p:grpSpPr>
          <a:xfrm>
            <a:off x="10999174" y="6294660"/>
            <a:ext cx="325297" cy="462664"/>
            <a:chOff x="3342275" y="2615925"/>
            <a:chExt cx="339700" cy="483150"/>
          </a:xfrm>
        </p:grpSpPr>
        <p:sp>
          <p:nvSpPr>
            <p:cNvPr id="4602" name="Google Shape;4602;p53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04" name="Google Shape;4604;p53"/>
          <p:cNvSpPr/>
          <p:nvPr/>
        </p:nvSpPr>
        <p:spPr>
          <a:xfrm>
            <a:off x="11534460" y="6294530"/>
            <a:ext cx="379481" cy="462616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05" name="Google Shape;4605;p53"/>
          <p:cNvSpPr/>
          <p:nvPr/>
        </p:nvSpPr>
        <p:spPr>
          <a:xfrm>
            <a:off x="12069066" y="6308989"/>
            <a:ext cx="462616" cy="433700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06" name="Google Shape;4606;p53"/>
          <p:cNvSpPr/>
          <p:nvPr/>
        </p:nvSpPr>
        <p:spPr>
          <a:xfrm>
            <a:off x="12646953" y="6308989"/>
            <a:ext cx="462616" cy="433700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07" name="Google Shape;4607;p53"/>
          <p:cNvGrpSpPr/>
          <p:nvPr/>
        </p:nvGrpSpPr>
        <p:grpSpPr>
          <a:xfrm>
            <a:off x="13209087" y="6295282"/>
            <a:ext cx="461707" cy="461420"/>
            <a:chOff x="5648900" y="2616600"/>
            <a:chExt cx="482150" cy="481850"/>
          </a:xfrm>
        </p:grpSpPr>
        <p:sp>
          <p:nvSpPr>
            <p:cNvPr id="4608" name="Google Shape;4608;p53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10" name="Google Shape;4610;p53"/>
          <p:cNvGrpSpPr/>
          <p:nvPr/>
        </p:nvGrpSpPr>
        <p:grpSpPr>
          <a:xfrm>
            <a:off x="13779541" y="6294624"/>
            <a:ext cx="462640" cy="462736"/>
            <a:chOff x="6242825" y="2615925"/>
            <a:chExt cx="483125" cy="483225"/>
          </a:xfrm>
        </p:grpSpPr>
        <p:sp>
          <p:nvSpPr>
            <p:cNvPr id="4611" name="Google Shape;4611;p53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16" name="Google Shape;4616;p53"/>
          <p:cNvSpPr/>
          <p:nvPr/>
        </p:nvSpPr>
        <p:spPr>
          <a:xfrm>
            <a:off x="8652599" y="6878113"/>
            <a:ext cx="470492" cy="436764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17" name="Google Shape;4617;p53"/>
          <p:cNvGrpSpPr/>
          <p:nvPr/>
        </p:nvGrpSpPr>
        <p:grpSpPr>
          <a:xfrm>
            <a:off x="9244275" y="6865345"/>
            <a:ext cx="465250" cy="462664"/>
            <a:chOff x="1487200" y="3210375"/>
            <a:chExt cx="485850" cy="483150"/>
          </a:xfrm>
        </p:grpSpPr>
        <p:sp>
          <p:nvSpPr>
            <p:cNvPr id="4618" name="Google Shape;4618;p53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21" name="Google Shape;4621;p53"/>
          <p:cNvSpPr/>
          <p:nvPr/>
        </p:nvSpPr>
        <p:spPr>
          <a:xfrm>
            <a:off x="9798547" y="6910227"/>
            <a:ext cx="462592" cy="372539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22" name="Google Shape;4622;p53"/>
          <p:cNvSpPr/>
          <p:nvPr/>
        </p:nvSpPr>
        <p:spPr>
          <a:xfrm>
            <a:off x="10361916" y="6957207"/>
            <a:ext cx="462664" cy="278585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23" name="Google Shape;4623;p53"/>
          <p:cNvGrpSpPr/>
          <p:nvPr/>
        </p:nvGrpSpPr>
        <p:grpSpPr>
          <a:xfrm>
            <a:off x="10929844" y="6865333"/>
            <a:ext cx="463957" cy="462688"/>
            <a:chOff x="3269875" y="3210400"/>
            <a:chExt cx="484500" cy="483175"/>
          </a:xfrm>
        </p:grpSpPr>
        <p:sp>
          <p:nvSpPr>
            <p:cNvPr id="4624" name="Google Shape;4624;p53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6" name="Google Shape;4626;p53"/>
          <p:cNvGrpSpPr/>
          <p:nvPr/>
        </p:nvGrpSpPr>
        <p:grpSpPr>
          <a:xfrm>
            <a:off x="11608627" y="6864842"/>
            <a:ext cx="231500" cy="463670"/>
            <a:chOff x="3985700" y="3210375"/>
            <a:chExt cx="241750" cy="484200"/>
          </a:xfrm>
        </p:grpSpPr>
        <p:sp>
          <p:nvSpPr>
            <p:cNvPr id="4627" name="Google Shape;4627;p53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53"/>
          <p:cNvGrpSpPr/>
          <p:nvPr/>
        </p:nvGrpSpPr>
        <p:grpSpPr>
          <a:xfrm>
            <a:off x="12070046" y="6866219"/>
            <a:ext cx="461060" cy="460917"/>
            <a:chOff x="4460225" y="3211300"/>
            <a:chExt cx="481475" cy="481325"/>
          </a:xfrm>
        </p:grpSpPr>
        <p:sp>
          <p:nvSpPr>
            <p:cNvPr id="4630" name="Google Shape;4630;p53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32" name="Google Shape;4632;p53"/>
          <p:cNvSpPr/>
          <p:nvPr/>
        </p:nvSpPr>
        <p:spPr>
          <a:xfrm>
            <a:off x="12646953" y="6892141"/>
            <a:ext cx="462616" cy="408709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33" name="Google Shape;4633;p53"/>
          <p:cNvGrpSpPr/>
          <p:nvPr/>
        </p:nvGrpSpPr>
        <p:grpSpPr>
          <a:xfrm>
            <a:off x="13207352" y="6905828"/>
            <a:ext cx="465178" cy="381699"/>
            <a:chOff x="5647000" y="3252650"/>
            <a:chExt cx="485775" cy="398600"/>
          </a:xfrm>
        </p:grpSpPr>
        <p:sp>
          <p:nvSpPr>
            <p:cNvPr id="4634" name="Google Shape;4634;p53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39" name="Google Shape;4639;p53"/>
          <p:cNvGrpSpPr/>
          <p:nvPr/>
        </p:nvGrpSpPr>
        <p:grpSpPr>
          <a:xfrm>
            <a:off x="13778895" y="6905971"/>
            <a:ext cx="463933" cy="381412"/>
            <a:chOff x="6242450" y="3252800"/>
            <a:chExt cx="484475" cy="398300"/>
          </a:xfrm>
        </p:grpSpPr>
        <p:sp>
          <p:nvSpPr>
            <p:cNvPr id="4640" name="Google Shape;4640;p53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43" name="Google Shape;4643;p53"/>
          <p:cNvGrpSpPr/>
          <p:nvPr/>
        </p:nvGrpSpPr>
        <p:grpSpPr>
          <a:xfrm>
            <a:off x="8684595" y="7435289"/>
            <a:ext cx="406621" cy="462640"/>
            <a:chOff x="922025" y="3804850"/>
            <a:chExt cx="424625" cy="483125"/>
          </a:xfrm>
        </p:grpSpPr>
        <p:sp>
          <p:nvSpPr>
            <p:cNvPr id="4644" name="Google Shape;4644;p53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46" name="Google Shape;4646;p53"/>
          <p:cNvSpPr/>
          <p:nvPr/>
        </p:nvSpPr>
        <p:spPr>
          <a:xfrm>
            <a:off x="9239991" y="7434251"/>
            <a:ext cx="473651" cy="46429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47" name="Google Shape;4647;p53"/>
          <p:cNvGrpSpPr/>
          <p:nvPr/>
        </p:nvGrpSpPr>
        <p:grpSpPr>
          <a:xfrm>
            <a:off x="9817136" y="7435289"/>
            <a:ext cx="425629" cy="462640"/>
            <a:chOff x="2100300" y="3804850"/>
            <a:chExt cx="444475" cy="483125"/>
          </a:xfrm>
        </p:grpSpPr>
        <p:sp>
          <p:nvSpPr>
            <p:cNvPr id="4648" name="Google Shape;4648;p53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50" name="Google Shape;4650;p53"/>
          <p:cNvGrpSpPr/>
          <p:nvPr/>
        </p:nvGrpSpPr>
        <p:grpSpPr>
          <a:xfrm>
            <a:off x="10393276" y="7435289"/>
            <a:ext cx="400205" cy="462640"/>
            <a:chOff x="2708700" y="3804850"/>
            <a:chExt cx="417925" cy="483125"/>
          </a:xfrm>
        </p:grpSpPr>
        <p:sp>
          <p:nvSpPr>
            <p:cNvPr id="4651" name="Google Shape;4651;p53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55" name="Google Shape;4655;p53"/>
          <p:cNvSpPr/>
          <p:nvPr/>
        </p:nvSpPr>
        <p:spPr>
          <a:xfrm>
            <a:off x="10930371" y="7490244"/>
            <a:ext cx="462592" cy="352312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56" name="Google Shape;4656;p53"/>
          <p:cNvSpPr/>
          <p:nvPr/>
        </p:nvSpPr>
        <p:spPr>
          <a:xfrm>
            <a:off x="11510784" y="7435089"/>
            <a:ext cx="426830" cy="462616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57" name="Google Shape;4657;p53"/>
          <p:cNvGrpSpPr/>
          <p:nvPr/>
        </p:nvGrpSpPr>
        <p:grpSpPr>
          <a:xfrm>
            <a:off x="12075468" y="7437025"/>
            <a:ext cx="450216" cy="459169"/>
            <a:chOff x="4467450" y="3808475"/>
            <a:chExt cx="470150" cy="479500"/>
          </a:xfrm>
        </p:grpSpPr>
        <p:sp>
          <p:nvSpPr>
            <p:cNvPr id="4658" name="Google Shape;4658;p53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62" name="Google Shape;4662;p53"/>
          <p:cNvGrpSpPr/>
          <p:nvPr/>
        </p:nvGrpSpPr>
        <p:grpSpPr>
          <a:xfrm>
            <a:off x="12647155" y="7435289"/>
            <a:ext cx="462664" cy="462640"/>
            <a:chOff x="5053900" y="3804850"/>
            <a:chExt cx="483150" cy="483125"/>
          </a:xfrm>
        </p:grpSpPr>
        <p:sp>
          <p:nvSpPr>
            <p:cNvPr id="4663" name="Google Shape;4663;p53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67" name="Google Shape;4667;p53"/>
          <p:cNvGrpSpPr/>
          <p:nvPr/>
        </p:nvGrpSpPr>
        <p:grpSpPr>
          <a:xfrm>
            <a:off x="13208620" y="7435289"/>
            <a:ext cx="462640" cy="462640"/>
            <a:chOff x="5648375" y="3804850"/>
            <a:chExt cx="483125" cy="483125"/>
          </a:xfrm>
        </p:grpSpPr>
        <p:sp>
          <p:nvSpPr>
            <p:cNvPr id="4668" name="Google Shape;4668;p53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72" name="Google Shape;4672;p53"/>
          <p:cNvGrpSpPr/>
          <p:nvPr/>
        </p:nvGrpSpPr>
        <p:grpSpPr>
          <a:xfrm>
            <a:off x="13811298" y="7442519"/>
            <a:ext cx="399128" cy="448181"/>
            <a:chOff x="6276025" y="3812400"/>
            <a:chExt cx="416800" cy="468025"/>
          </a:xfrm>
        </p:grpSpPr>
        <p:sp>
          <p:nvSpPr>
            <p:cNvPr id="4673" name="Google Shape;4673;p53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77" name="Google Shape;4677;p53"/>
          <p:cNvGrpSpPr/>
          <p:nvPr/>
        </p:nvGrpSpPr>
        <p:grpSpPr>
          <a:xfrm>
            <a:off x="8654921" y="8005127"/>
            <a:ext cx="465968" cy="462664"/>
            <a:chOff x="890400" y="4399350"/>
            <a:chExt cx="486600" cy="483150"/>
          </a:xfrm>
        </p:grpSpPr>
        <p:sp>
          <p:nvSpPr>
            <p:cNvPr id="4678" name="Google Shape;4678;p53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81" name="Google Shape;4681;p53"/>
          <p:cNvGrpSpPr/>
          <p:nvPr/>
        </p:nvGrpSpPr>
        <p:grpSpPr>
          <a:xfrm>
            <a:off x="9245580" y="8025907"/>
            <a:ext cx="462640" cy="421105"/>
            <a:chOff x="1487200" y="4421025"/>
            <a:chExt cx="483125" cy="439750"/>
          </a:xfrm>
        </p:grpSpPr>
        <p:sp>
          <p:nvSpPr>
            <p:cNvPr id="4682" name="Google Shape;4682;p53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86" name="Google Shape;4686;p53"/>
          <p:cNvGrpSpPr/>
          <p:nvPr/>
        </p:nvGrpSpPr>
        <p:grpSpPr>
          <a:xfrm>
            <a:off x="9795411" y="8005151"/>
            <a:ext cx="469080" cy="462617"/>
            <a:chOff x="2079300" y="4399325"/>
            <a:chExt cx="489850" cy="483100"/>
          </a:xfrm>
        </p:grpSpPr>
        <p:sp>
          <p:nvSpPr>
            <p:cNvPr id="4687" name="Google Shape;4687;p53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89" name="Google Shape;4689;p53"/>
          <p:cNvSpPr/>
          <p:nvPr/>
        </p:nvSpPr>
        <p:spPr>
          <a:xfrm>
            <a:off x="10389913" y="8004945"/>
            <a:ext cx="406674" cy="462544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90" name="Google Shape;4690;p53"/>
          <p:cNvGrpSpPr/>
          <p:nvPr/>
        </p:nvGrpSpPr>
        <p:grpSpPr>
          <a:xfrm>
            <a:off x="10973977" y="8005151"/>
            <a:ext cx="375690" cy="462617"/>
            <a:chOff x="3316000" y="4399325"/>
            <a:chExt cx="392325" cy="483100"/>
          </a:xfrm>
        </p:grpSpPr>
        <p:sp>
          <p:nvSpPr>
            <p:cNvPr id="4691" name="Google Shape;4691;p53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93" name="Google Shape;4693;p53"/>
          <p:cNvGrpSpPr/>
          <p:nvPr/>
        </p:nvGrpSpPr>
        <p:grpSpPr>
          <a:xfrm>
            <a:off x="11551638" y="8005127"/>
            <a:ext cx="345478" cy="462664"/>
            <a:chOff x="3926225" y="4399275"/>
            <a:chExt cx="360775" cy="483150"/>
          </a:xfrm>
        </p:grpSpPr>
        <p:sp>
          <p:nvSpPr>
            <p:cNvPr id="4694" name="Google Shape;4694;p53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96" name="Google Shape;4696;p53"/>
          <p:cNvSpPr/>
          <p:nvPr/>
        </p:nvSpPr>
        <p:spPr>
          <a:xfrm>
            <a:off x="12178407" y="8004957"/>
            <a:ext cx="243947" cy="462520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97" name="Google Shape;4697;p53"/>
          <p:cNvGrpSpPr/>
          <p:nvPr/>
        </p:nvGrpSpPr>
        <p:grpSpPr>
          <a:xfrm>
            <a:off x="12647227" y="8005211"/>
            <a:ext cx="462521" cy="462497"/>
            <a:chOff x="5053975" y="4399375"/>
            <a:chExt cx="483000" cy="482975"/>
          </a:xfrm>
        </p:grpSpPr>
        <p:sp>
          <p:nvSpPr>
            <p:cNvPr id="4698" name="Google Shape;4698;p53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1" name="Google Shape;4701;p53"/>
          <p:cNvGrpSpPr/>
          <p:nvPr/>
        </p:nvGrpSpPr>
        <p:grpSpPr>
          <a:xfrm>
            <a:off x="13208620" y="8005139"/>
            <a:ext cx="462640" cy="462640"/>
            <a:chOff x="5648375" y="4399300"/>
            <a:chExt cx="483125" cy="483125"/>
          </a:xfrm>
        </p:grpSpPr>
        <p:sp>
          <p:nvSpPr>
            <p:cNvPr id="4702" name="Google Shape;4702;p53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53"/>
          <p:cNvGrpSpPr/>
          <p:nvPr/>
        </p:nvGrpSpPr>
        <p:grpSpPr>
          <a:xfrm>
            <a:off x="13776429" y="8021394"/>
            <a:ext cx="468865" cy="430130"/>
            <a:chOff x="6239575" y="4416275"/>
            <a:chExt cx="489625" cy="449175"/>
          </a:xfrm>
        </p:grpSpPr>
        <p:sp>
          <p:nvSpPr>
            <p:cNvPr id="4705" name="Google Shape;4705;p53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8" name="Google Shape;4708;p53"/>
          <p:cNvGrpSpPr/>
          <p:nvPr/>
        </p:nvGrpSpPr>
        <p:grpSpPr>
          <a:xfrm>
            <a:off x="14321566" y="6294790"/>
            <a:ext cx="462640" cy="462640"/>
            <a:chOff x="892750" y="4993750"/>
            <a:chExt cx="483125" cy="483125"/>
          </a:xfrm>
        </p:grpSpPr>
        <p:sp>
          <p:nvSpPr>
            <p:cNvPr id="4709" name="Google Shape;4709;p53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2" name="Google Shape;4712;p53"/>
          <p:cNvGrpSpPr/>
          <p:nvPr/>
        </p:nvGrpSpPr>
        <p:grpSpPr>
          <a:xfrm>
            <a:off x="14321590" y="6865445"/>
            <a:ext cx="462640" cy="462640"/>
            <a:chOff x="1487200" y="4993750"/>
            <a:chExt cx="483125" cy="483125"/>
          </a:xfrm>
        </p:grpSpPr>
        <p:sp>
          <p:nvSpPr>
            <p:cNvPr id="4713" name="Google Shape;4713;p53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5" name="Google Shape;4715;p53"/>
          <p:cNvGrpSpPr/>
          <p:nvPr/>
        </p:nvGrpSpPr>
        <p:grpSpPr>
          <a:xfrm>
            <a:off x="14321614" y="7435348"/>
            <a:ext cx="462640" cy="462640"/>
            <a:chOff x="2081650" y="4993750"/>
            <a:chExt cx="483125" cy="483125"/>
          </a:xfrm>
        </p:grpSpPr>
        <p:sp>
          <p:nvSpPr>
            <p:cNvPr id="4716" name="Google Shape;4716;p53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8" name="Google Shape;4718;p53"/>
          <p:cNvGrpSpPr/>
          <p:nvPr/>
        </p:nvGrpSpPr>
        <p:grpSpPr>
          <a:xfrm>
            <a:off x="14898624" y="6294790"/>
            <a:ext cx="462640" cy="462640"/>
            <a:chOff x="2676100" y="4993750"/>
            <a:chExt cx="483125" cy="483125"/>
          </a:xfrm>
        </p:grpSpPr>
        <p:sp>
          <p:nvSpPr>
            <p:cNvPr id="4719" name="Google Shape;4719;p53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22" name="Google Shape;4722;p53"/>
          <p:cNvGrpSpPr/>
          <p:nvPr/>
        </p:nvGrpSpPr>
        <p:grpSpPr>
          <a:xfrm>
            <a:off x="14321661" y="8005168"/>
            <a:ext cx="462641" cy="462640"/>
            <a:chOff x="3270550" y="4993750"/>
            <a:chExt cx="483125" cy="483125"/>
          </a:xfrm>
        </p:grpSpPr>
        <p:sp>
          <p:nvSpPr>
            <p:cNvPr id="4723" name="Google Shape;4723;p53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26" name="Google Shape;4726;p53"/>
          <p:cNvSpPr/>
          <p:nvPr/>
        </p:nvSpPr>
        <p:spPr>
          <a:xfrm>
            <a:off x="14898505" y="6865126"/>
            <a:ext cx="462616" cy="462736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27" name="Google Shape;4727;p53"/>
          <p:cNvGrpSpPr/>
          <p:nvPr/>
        </p:nvGrpSpPr>
        <p:grpSpPr>
          <a:xfrm>
            <a:off x="14898683" y="7435276"/>
            <a:ext cx="462664" cy="462784"/>
            <a:chOff x="4459450" y="4993700"/>
            <a:chExt cx="483150" cy="483275"/>
          </a:xfrm>
        </p:grpSpPr>
        <p:sp>
          <p:nvSpPr>
            <p:cNvPr id="4728" name="Google Shape;4728;p53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30" name="Google Shape;4730;p53"/>
          <p:cNvGrpSpPr/>
          <p:nvPr/>
        </p:nvGrpSpPr>
        <p:grpSpPr>
          <a:xfrm>
            <a:off x="14898707" y="8005097"/>
            <a:ext cx="462664" cy="462784"/>
            <a:chOff x="5053900" y="4993700"/>
            <a:chExt cx="483150" cy="483275"/>
          </a:xfrm>
        </p:grpSpPr>
        <p:sp>
          <p:nvSpPr>
            <p:cNvPr id="4731" name="Google Shape;4731;p53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736" name="Shape 4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7" name="Google Shape;4737;p5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38" name="Google Shape;4738;p54"/>
          <p:cNvGrpSpPr/>
          <p:nvPr/>
        </p:nvGrpSpPr>
        <p:grpSpPr>
          <a:xfrm>
            <a:off x="2025695" y="3348726"/>
            <a:ext cx="697137" cy="697082"/>
            <a:chOff x="-65131525" y="1914325"/>
            <a:chExt cx="316650" cy="316625"/>
          </a:xfrm>
        </p:grpSpPr>
        <p:sp>
          <p:nvSpPr>
            <p:cNvPr id="4739" name="Google Shape;4739;p54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4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1" name="Google Shape;4741;p54"/>
          <p:cNvGrpSpPr/>
          <p:nvPr/>
        </p:nvGrpSpPr>
        <p:grpSpPr>
          <a:xfrm>
            <a:off x="2025695" y="4158144"/>
            <a:ext cx="697137" cy="697137"/>
            <a:chOff x="-65131525" y="2281350"/>
            <a:chExt cx="316650" cy="316650"/>
          </a:xfrm>
        </p:grpSpPr>
        <p:sp>
          <p:nvSpPr>
            <p:cNvPr id="4742" name="Google Shape;4742;p5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4" name="Google Shape;4744;p54"/>
          <p:cNvGrpSpPr/>
          <p:nvPr/>
        </p:nvGrpSpPr>
        <p:grpSpPr>
          <a:xfrm>
            <a:off x="2031777" y="4963600"/>
            <a:ext cx="684973" cy="698843"/>
            <a:chOff x="-65129950" y="2646800"/>
            <a:chExt cx="311125" cy="317425"/>
          </a:xfrm>
        </p:grpSpPr>
        <p:sp>
          <p:nvSpPr>
            <p:cNvPr id="4745" name="Google Shape;4745;p5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7" name="Google Shape;4747;p54"/>
          <p:cNvGrpSpPr/>
          <p:nvPr/>
        </p:nvGrpSpPr>
        <p:grpSpPr>
          <a:xfrm>
            <a:off x="6225479" y="3346083"/>
            <a:ext cx="702310" cy="702365"/>
            <a:chOff x="-63252250" y="1930850"/>
            <a:chExt cx="319000" cy="319025"/>
          </a:xfrm>
        </p:grpSpPr>
        <p:sp>
          <p:nvSpPr>
            <p:cNvPr id="4748" name="Google Shape;4748;p54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4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0" name="Google Shape;4750;p54"/>
          <p:cNvSpPr/>
          <p:nvPr/>
        </p:nvSpPr>
        <p:spPr>
          <a:xfrm>
            <a:off x="6218334" y="4156689"/>
            <a:ext cx="708750" cy="700329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51" name="Google Shape;4751;p54"/>
          <p:cNvGrpSpPr/>
          <p:nvPr/>
        </p:nvGrpSpPr>
        <p:grpSpPr>
          <a:xfrm>
            <a:off x="6227213" y="4962718"/>
            <a:ext cx="698843" cy="700604"/>
            <a:chOff x="-63250675" y="2664125"/>
            <a:chExt cx="317425" cy="318225"/>
          </a:xfrm>
        </p:grpSpPr>
        <p:sp>
          <p:nvSpPr>
            <p:cNvPr id="4752" name="Google Shape;4752;p54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4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4" name="Google Shape;4754;p54"/>
          <p:cNvGrpSpPr/>
          <p:nvPr/>
        </p:nvGrpSpPr>
        <p:grpSpPr>
          <a:xfrm>
            <a:off x="10472985" y="3353458"/>
            <a:ext cx="691908" cy="687615"/>
            <a:chOff x="-61354075" y="1940500"/>
            <a:chExt cx="314275" cy="312325"/>
          </a:xfrm>
        </p:grpSpPr>
        <p:sp>
          <p:nvSpPr>
            <p:cNvPr id="4755" name="Google Shape;4755;p54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4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4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9" name="Google Shape;4759;p54"/>
          <p:cNvGrpSpPr/>
          <p:nvPr/>
        </p:nvGrpSpPr>
        <p:grpSpPr>
          <a:xfrm>
            <a:off x="10470371" y="4186763"/>
            <a:ext cx="697137" cy="639895"/>
            <a:chOff x="-61354875" y="2322300"/>
            <a:chExt cx="316650" cy="290650"/>
          </a:xfrm>
        </p:grpSpPr>
        <p:sp>
          <p:nvSpPr>
            <p:cNvPr id="4760" name="Google Shape;4760;p54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4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4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3" name="Google Shape;4763;p54"/>
          <p:cNvGrpSpPr/>
          <p:nvPr/>
        </p:nvGrpSpPr>
        <p:grpSpPr>
          <a:xfrm>
            <a:off x="10470371" y="4964451"/>
            <a:ext cx="697137" cy="697137"/>
            <a:chOff x="-61354875" y="2671225"/>
            <a:chExt cx="316650" cy="316650"/>
          </a:xfrm>
        </p:grpSpPr>
        <p:sp>
          <p:nvSpPr>
            <p:cNvPr id="4764" name="Google Shape;4764;p54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4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4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4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4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9" name="Google Shape;4769;p54"/>
          <p:cNvGrpSpPr/>
          <p:nvPr/>
        </p:nvGrpSpPr>
        <p:grpSpPr>
          <a:xfrm>
            <a:off x="14687042" y="3345562"/>
            <a:ext cx="702310" cy="703411"/>
            <a:chOff x="-59502375" y="1904375"/>
            <a:chExt cx="319000" cy="319500"/>
          </a:xfrm>
        </p:grpSpPr>
        <p:sp>
          <p:nvSpPr>
            <p:cNvPr id="4770" name="Google Shape;4770;p54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4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3" name="Google Shape;4773;p54"/>
          <p:cNvGrpSpPr/>
          <p:nvPr/>
        </p:nvGrpSpPr>
        <p:grpSpPr>
          <a:xfrm>
            <a:off x="2871259" y="3351175"/>
            <a:ext cx="702310" cy="692183"/>
            <a:chOff x="-64774725" y="1916550"/>
            <a:chExt cx="319000" cy="314400"/>
          </a:xfrm>
        </p:grpSpPr>
        <p:sp>
          <p:nvSpPr>
            <p:cNvPr id="4774" name="Google Shape;4774;p5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6" name="Google Shape;4776;p54"/>
          <p:cNvGrpSpPr/>
          <p:nvPr/>
        </p:nvGrpSpPr>
        <p:grpSpPr>
          <a:xfrm>
            <a:off x="2873845" y="4154677"/>
            <a:ext cx="697137" cy="704072"/>
            <a:chOff x="-64764500" y="2280550"/>
            <a:chExt cx="316650" cy="319800"/>
          </a:xfrm>
        </p:grpSpPr>
        <p:sp>
          <p:nvSpPr>
            <p:cNvPr id="4777" name="Google Shape;4777;p5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9" name="Google Shape;4779;p54"/>
          <p:cNvSpPr/>
          <p:nvPr/>
        </p:nvSpPr>
        <p:spPr>
          <a:xfrm>
            <a:off x="2914052" y="4964616"/>
            <a:ext cx="608687" cy="697137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0" name="Google Shape;4780;p54"/>
          <p:cNvGrpSpPr/>
          <p:nvPr/>
        </p:nvGrpSpPr>
        <p:grpSpPr>
          <a:xfrm>
            <a:off x="7084126" y="3421513"/>
            <a:ext cx="695375" cy="551501"/>
            <a:chOff x="-62882850" y="1999375"/>
            <a:chExt cx="315850" cy="250500"/>
          </a:xfrm>
        </p:grpSpPr>
        <p:sp>
          <p:nvSpPr>
            <p:cNvPr id="4781" name="Google Shape;4781;p54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3" name="Google Shape;4783;p54"/>
          <p:cNvGrpSpPr/>
          <p:nvPr/>
        </p:nvGrpSpPr>
        <p:grpSpPr>
          <a:xfrm>
            <a:off x="7067641" y="4157263"/>
            <a:ext cx="728344" cy="698898"/>
            <a:chOff x="-62890750" y="2296300"/>
            <a:chExt cx="330825" cy="317450"/>
          </a:xfrm>
        </p:grpSpPr>
        <p:sp>
          <p:nvSpPr>
            <p:cNvPr id="4784" name="Google Shape;4784;p54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7" name="Google Shape;4787;p54"/>
          <p:cNvGrpSpPr/>
          <p:nvPr/>
        </p:nvGrpSpPr>
        <p:grpSpPr>
          <a:xfrm>
            <a:off x="7084126" y="4963599"/>
            <a:ext cx="695375" cy="698843"/>
            <a:chOff x="-62882850" y="2664925"/>
            <a:chExt cx="315850" cy="317425"/>
          </a:xfrm>
        </p:grpSpPr>
        <p:sp>
          <p:nvSpPr>
            <p:cNvPr id="4788" name="Google Shape;4788;p54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0" name="Google Shape;4790;p54"/>
          <p:cNvSpPr/>
          <p:nvPr/>
        </p:nvSpPr>
        <p:spPr>
          <a:xfrm>
            <a:off x="11313002" y="3350440"/>
            <a:ext cx="702365" cy="693889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1" name="Google Shape;4791;p54"/>
          <p:cNvGrpSpPr/>
          <p:nvPr/>
        </p:nvGrpSpPr>
        <p:grpSpPr>
          <a:xfrm>
            <a:off x="11319401" y="4164197"/>
            <a:ext cx="697137" cy="685028"/>
            <a:chOff x="-60988625" y="2310475"/>
            <a:chExt cx="316650" cy="311150"/>
          </a:xfrm>
        </p:grpSpPr>
        <p:sp>
          <p:nvSpPr>
            <p:cNvPr id="4792" name="Google Shape;4792;p54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8" name="Google Shape;4798;p54"/>
          <p:cNvGrpSpPr/>
          <p:nvPr/>
        </p:nvGrpSpPr>
        <p:grpSpPr>
          <a:xfrm>
            <a:off x="11320282" y="4962057"/>
            <a:ext cx="695375" cy="701925"/>
            <a:chOff x="-60987050" y="2671400"/>
            <a:chExt cx="315850" cy="318825"/>
          </a:xfrm>
        </p:grpSpPr>
        <p:sp>
          <p:nvSpPr>
            <p:cNvPr id="4799" name="Google Shape;4799;p54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1" name="Google Shape;4801;p54"/>
          <p:cNvGrpSpPr/>
          <p:nvPr/>
        </p:nvGrpSpPr>
        <p:grpSpPr>
          <a:xfrm>
            <a:off x="14687041" y="4165960"/>
            <a:ext cx="702310" cy="681505"/>
            <a:chOff x="-59481900" y="2290800"/>
            <a:chExt cx="319000" cy="309550"/>
          </a:xfrm>
        </p:grpSpPr>
        <p:sp>
          <p:nvSpPr>
            <p:cNvPr id="4802" name="Google Shape;4802;p54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8" name="Google Shape;4808;p54"/>
          <p:cNvGrpSpPr/>
          <p:nvPr/>
        </p:nvGrpSpPr>
        <p:grpSpPr>
          <a:xfrm>
            <a:off x="3714789" y="3348010"/>
            <a:ext cx="702310" cy="698513"/>
            <a:chOff x="-64401400" y="1914475"/>
            <a:chExt cx="319000" cy="317275"/>
          </a:xfrm>
        </p:grpSpPr>
        <p:sp>
          <p:nvSpPr>
            <p:cNvPr id="4809" name="Google Shape;4809;p54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2" name="Google Shape;4812;p54"/>
          <p:cNvGrpSpPr/>
          <p:nvPr/>
        </p:nvGrpSpPr>
        <p:grpSpPr>
          <a:xfrm>
            <a:off x="3837913" y="4158860"/>
            <a:ext cx="456061" cy="695706"/>
            <a:chOff x="-64343900" y="2282125"/>
            <a:chExt cx="207150" cy="316000"/>
          </a:xfrm>
        </p:grpSpPr>
        <p:sp>
          <p:nvSpPr>
            <p:cNvPr id="4813" name="Google Shape;4813;p54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5" name="Google Shape;4815;p54"/>
          <p:cNvSpPr/>
          <p:nvPr/>
        </p:nvSpPr>
        <p:spPr>
          <a:xfrm>
            <a:off x="3712527" y="4961149"/>
            <a:ext cx="698843" cy="704072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6" name="Google Shape;4816;p54"/>
          <p:cNvGrpSpPr/>
          <p:nvPr/>
        </p:nvGrpSpPr>
        <p:grpSpPr>
          <a:xfrm>
            <a:off x="7988054" y="3348505"/>
            <a:ext cx="606926" cy="697522"/>
            <a:chOff x="-62496925" y="1931475"/>
            <a:chExt cx="275675" cy="316825"/>
          </a:xfrm>
        </p:grpSpPr>
        <p:sp>
          <p:nvSpPr>
            <p:cNvPr id="4817" name="Google Shape;4817;p54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9" name="Google Shape;4819;p54"/>
          <p:cNvGrpSpPr/>
          <p:nvPr/>
        </p:nvGrpSpPr>
        <p:grpSpPr>
          <a:xfrm>
            <a:off x="7943802" y="4157042"/>
            <a:ext cx="695430" cy="699338"/>
            <a:chOff x="-62516625" y="2297875"/>
            <a:chExt cx="315875" cy="317650"/>
          </a:xfrm>
        </p:grpSpPr>
        <p:sp>
          <p:nvSpPr>
            <p:cNvPr id="4820" name="Google Shape;4820;p54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2" name="Google Shape;4822;p54"/>
          <p:cNvGrpSpPr/>
          <p:nvPr/>
        </p:nvGrpSpPr>
        <p:grpSpPr>
          <a:xfrm>
            <a:off x="7941215" y="4994778"/>
            <a:ext cx="700604" cy="636483"/>
            <a:chOff x="-62518200" y="2692475"/>
            <a:chExt cx="318225" cy="289100"/>
          </a:xfrm>
        </p:grpSpPr>
        <p:sp>
          <p:nvSpPr>
            <p:cNvPr id="4823" name="Google Shape;4823;p5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5" name="Google Shape;4825;p54"/>
          <p:cNvGrpSpPr/>
          <p:nvPr/>
        </p:nvGrpSpPr>
        <p:grpSpPr>
          <a:xfrm>
            <a:off x="12206005" y="3349578"/>
            <a:ext cx="589644" cy="695375"/>
            <a:chOff x="-60597975" y="1939525"/>
            <a:chExt cx="267825" cy="315850"/>
          </a:xfrm>
        </p:grpSpPr>
        <p:sp>
          <p:nvSpPr>
            <p:cNvPr id="4826" name="Google Shape;4826;p54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4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8" name="Google Shape;4828;p54"/>
          <p:cNvGrpSpPr/>
          <p:nvPr/>
        </p:nvGrpSpPr>
        <p:grpSpPr>
          <a:xfrm>
            <a:off x="12149671" y="4155996"/>
            <a:ext cx="702310" cy="701430"/>
            <a:chOff x="-60620800" y="2304600"/>
            <a:chExt cx="319000" cy="318600"/>
          </a:xfrm>
        </p:grpSpPr>
        <p:sp>
          <p:nvSpPr>
            <p:cNvPr id="4829" name="Google Shape;4829;p54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4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4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2" name="Google Shape;4832;p54"/>
          <p:cNvGrpSpPr/>
          <p:nvPr/>
        </p:nvGrpSpPr>
        <p:grpSpPr>
          <a:xfrm>
            <a:off x="12152258" y="5063276"/>
            <a:ext cx="697137" cy="499488"/>
            <a:chOff x="-60621600" y="2716100"/>
            <a:chExt cx="316650" cy="226875"/>
          </a:xfrm>
        </p:grpSpPr>
        <p:sp>
          <p:nvSpPr>
            <p:cNvPr id="4833" name="Google Shape;4833;p54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4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5" name="Google Shape;4835;p54"/>
          <p:cNvGrpSpPr/>
          <p:nvPr/>
        </p:nvGrpSpPr>
        <p:grpSpPr>
          <a:xfrm>
            <a:off x="14697443" y="4964480"/>
            <a:ext cx="681505" cy="697082"/>
            <a:chOff x="-59475600" y="2658625"/>
            <a:chExt cx="309550" cy="316625"/>
          </a:xfrm>
        </p:grpSpPr>
        <p:sp>
          <p:nvSpPr>
            <p:cNvPr id="4836" name="Google Shape;4836;p54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4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4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4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4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4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3" name="Google Shape;4843;p54"/>
          <p:cNvSpPr/>
          <p:nvPr/>
        </p:nvSpPr>
        <p:spPr>
          <a:xfrm>
            <a:off x="4548748" y="3349697"/>
            <a:ext cx="695430" cy="695375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4" name="Google Shape;4844;p54"/>
          <p:cNvSpPr/>
          <p:nvPr/>
        </p:nvSpPr>
        <p:spPr>
          <a:xfrm>
            <a:off x="4600790" y="4155671"/>
            <a:ext cx="591350" cy="702365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45" name="Google Shape;4845;p54"/>
          <p:cNvGrpSpPr/>
          <p:nvPr/>
        </p:nvGrpSpPr>
        <p:grpSpPr>
          <a:xfrm>
            <a:off x="4649867" y="4963600"/>
            <a:ext cx="501139" cy="698843"/>
            <a:chOff x="-63987100" y="2646800"/>
            <a:chExt cx="227625" cy="317425"/>
          </a:xfrm>
        </p:grpSpPr>
        <p:sp>
          <p:nvSpPr>
            <p:cNvPr id="4846" name="Google Shape;4846;p5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8" name="Google Shape;4848;p54"/>
          <p:cNvGrpSpPr/>
          <p:nvPr/>
        </p:nvGrpSpPr>
        <p:grpSpPr>
          <a:xfrm>
            <a:off x="8786535" y="3345230"/>
            <a:ext cx="681505" cy="704072"/>
            <a:chOff x="-62148000" y="1930075"/>
            <a:chExt cx="309550" cy="319800"/>
          </a:xfrm>
        </p:grpSpPr>
        <p:sp>
          <p:nvSpPr>
            <p:cNvPr id="4849" name="Google Shape;4849;p54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4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1" name="Google Shape;4851;p54"/>
          <p:cNvGrpSpPr/>
          <p:nvPr/>
        </p:nvGrpSpPr>
        <p:grpSpPr>
          <a:xfrm>
            <a:off x="8781333" y="4158996"/>
            <a:ext cx="691908" cy="695430"/>
            <a:chOff x="-62150375" y="2297875"/>
            <a:chExt cx="314275" cy="315875"/>
          </a:xfrm>
        </p:grpSpPr>
        <p:sp>
          <p:nvSpPr>
            <p:cNvPr id="4852" name="Google Shape;4852;p54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4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4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4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7" name="Google Shape;4857;p54"/>
          <p:cNvGrpSpPr/>
          <p:nvPr/>
        </p:nvGrpSpPr>
        <p:grpSpPr>
          <a:xfrm>
            <a:off x="8778719" y="4962718"/>
            <a:ext cx="697137" cy="700604"/>
            <a:chOff x="-62150375" y="2664925"/>
            <a:chExt cx="316650" cy="318225"/>
          </a:xfrm>
        </p:grpSpPr>
        <p:sp>
          <p:nvSpPr>
            <p:cNvPr id="4858" name="Google Shape;4858;p54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4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4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2" name="Google Shape;4862;p54"/>
          <p:cNvGrpSpPr/>
          <p:nvPr/>
        </p:nvGrpSpPr>
        <p:grpSpPr>
          <a:xfrm>
            <a:off x="12999555" y="3346193"/>
            <a:ext cx="698843" cy="702145"/>
            <a:chOff x="-60254550" y="1938025"/>
            <a:chExt cx="317425" cy="318925"/>
          </a:xfrm>
        </p:grpSpPr>
        <p:sp>
          <p:nvSpPr>
            <p:cNvPr id="4863" name="Google Shape;4863;p54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4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4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7" name="Google Shape;4867;p54"/>
          <p:cNvGrpSpPr/>
          <p:nvPr/>
        </p:nvGrpSpPr>
        <p:grpSpPr>
          <a:xfrm>
            <a:off x="12958941" y="4158005"/>
            <a:ext cx="697845" cy="697412"/>
            <a:chOff x="6479471" y="2079003"/>
            <a:chExt cx="348923" cy="348706"/>
          </a:xfrm>
        </p:grpSpPr>
        <p:sp>
          <p:nvSpPr>
            <p:cNvPr id="4868" name="Google Shape;4868;p54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69" name="Google Shape;4869;p5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870" name="Google Shape;4870;p5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5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5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5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5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5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5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77" name="Google Shape;4877;p54"/>
          <p:cNvGrpSpPr/>
          <p:nvPr/>
        </p:nvGrpSpPr>
        <p:grpSpPr>
          <a:xfrm>
            <a:off x="13053302" y="4961864"/>
            <a:ext cx="591350" cy="702310"/>
            <a:chOff x="-60232500" y="2671225"/>
            <a:chExt cx="268600" cy="319000"/>
          </a:xfrm>
        </p:grpSpPr>
        <p:sp>
          <p:nvSpPr>
            <p:cNvPr id="4878" name="Google Shape;4878;p54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0" name="Google Shape;4880;p54"/>
          <p:cNvGrpSpPr/>
          <p:nvPr/>
        </p:nvGrpSpPr>
        <p:grpSpPr>
          <a:xfrm>
            <a:off x="15537276" y="3346112"/>
            <a:ext cx="695430" cy="702310"/>
            <a:chOff x="-59100700" y="1911950"/>
            <a:chExt cx="315875" cy="319000"/>
          </a:xfrm>
        </p:grpSpPr>
        <p:sp>
          <p:nvSpPr>
            <p:cNvPr id="4881" name="Google Shape;4881;p54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4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4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4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4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4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4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4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1" name="Google Shape;4891;p54"/>
          <p:cNvGrpSpPr/>
          <p:nvPr/>
        </p:nvGrpSpPr>
        <p:grpSpPr>
          <a:xfrm>
            <a:off x="5389741" y="3348919"/>
            <a:ext cx="723116" cy="696696"/>
            <a:chOff x="-63665750" y="1914325"/>
            <a:chExt cx="328450" cy="316450"/>
          </a:xfrm>
        </p:grpSpPr>
        <p:sp>
          <p:nvSpPr>
            <p:cNvPr id="4892" name="Google Shape;4892;p54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4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4" name="Google Shape;4894;p54"/>
          <p:cNvGrpSpPr/>
          <p:nvPr/>
        </p:nvGrpSpPr>
        <p:grpSpPr>
          <a:xfrm>
            <a:off x="5399263" y="4155970"/>
            <a:ext cx="704072" cy="701485"/>
            <a:chOff x="-63666550" y="2278975"/>
            <a:chExt cx="319800" cy="318625"/>
          </a:xfrm>
        </p:grpSpPr>
        <p:sp>
          <p:nvSpPr>
            <p:cNvPr id="4895" name="Google Shape;4895;p54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4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7" name="Google Shape;4897;p54"/>
          <p:cNvGrpSpPr/>
          <p:nvPr/>
        </p:nvGrpSpPr>
        <p:grpSpPr>
          <a:xfrm>
            <a:off x="5394062" y="4963380"/>
            <a:ext cx="714474" cy="699283"/>
            <a:chOff x="-63669700" y="2646600"/>
            <a:chExt cx="324525" cy="317625"/>
          </a:xfrm>
        </p:grpSpPr>
        <p:sp>
          <p:nvSpPr>
            <p:cNvPr id="4898" name="Google Shape;4898;p54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4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0" name="Google Shape;4900;p54"/>
          <p:cNvGrpSpPr/>
          <p:nvPr/>
        </p:nvGrpSpPr>
        <p:grpSpPr>
          <a:xfrm>
            <a:off x="9612457" y="3348257"/>
            <a:ext cx="697137" cy="698017"/>
            <a:chOff x="-61784125" y="1931250"/>
            <a:chExt cx="316650" cy="317050"/>
          </a:xfrm>
        </p:grpSpPr>
        <p:sp>
          <p:nvSpPr>
            <p:cNvPr id="4901" name="Google Shape;4901;p5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5" name="Google Shape;4905;p54"/>
          <p:cNvGrpSpPr/>
          <p:nvPr/>
        </p:nvGrpSpPr>
        <p:grpSpPr>
          <a:xfrm>
            <a:off x="9612457" y="4158143"/>
            <a:ext cx="697137" cy="697137"/>
            <a:chOff x="-61783350" y="2297100"/>
            <a:chExt cx="316650" cy="316650"/>
          </a:xfrm>
        </p:grpSpPr>
        <p:sp>
          <p:nvSpPr>
            <p:cNvPr id="4906" name="Google Shape;4906;p54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4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8" name="Google Shape;4908;p54"/>
          <p:cNvGrpSpPr/>
          <p:nvPr/>
        </p:nvGrpSpPr>
        <p:grpSpPr>
          <a:xfrm>
            <a:off x="9612457" y="4961562"/>
            <a:ext cx="697137" cy="702916"/>
            <a:chOff x="-61782550" y="2664925"/>
            <a:chExt cx="316650" cy="319275"/>
          </a:xfrm>
        </p:grpSpPr>
        <p:sp>
          <p:nvSpPr>
            <p:cNvPr id="4909" name="Google Shape;4909;p54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4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4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2" name="Google Shape;4912;p54"/>
          <p:cNvGrpSpPr/>
          <p:nvPr/>
        </p:nvGrpSpPr>
        <p:grpSpPr>
          <a:xfrm>
            <a:off x="13841262" y="3364851"/>
            <a:ext cx="698843" cy="664828"/>
            <a:chOff x="-59889100" y="1945025"/>
            <a:chExt cx="317425" cy="301975"/>
          </a:xfrm>
        </p:grpSpPr>
        <p:sp>
          <p:nvSpPr>
            <p:cNvPr id="4913" name="Google Shape;4913;p54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4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4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4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7" name="Google Shape;4917;p54"/>
          <p:cNvSpPr/>
          <p:nvPr/>
        </p:nvSpPr>
        <p:spPr>
          <a:xfrm>
            <a:off x="13836665" y="4233720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8" name="Google Shape;4918;p54"/>
          <p:cNvGrpSpPr/>
          <p:nvPr/>
        </p:nvGrpSpPr>
        <p:grpSpPr>
          <a:xfrm>
            <a:off x="13839528" y="4965222"/>
            <a:ext cx="702310" cy="695596"/>
            <a:chOff x="-59889100" y="2671925"/>
            <a:chExt cx="319000" cy="315950"/>
          </a:xfrm>
        </p:grpSpPr>
        <p:sp>
          <p:nvSpPr>
            <p:cNvPr id="4919" name="Google Shape;4919;p54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4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4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4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54"/>
          <p:cNvGrpSpPr/>
          <p:nvPr/>
        </p:nvGrpSpPr>
        <p:grpSpPr>
          <a:xfrm>
            <a:off x="15535569" y="4158143"/>
            <a:ext cx="698843" cy="697137"/>
            <a:chOff x="-59092025" y="2296300"/>
            <a:chExt cx="317425" cy="316650"/>
          </a:xfrm>
        </p:grpSpPr>
        <p:sp>
          <p:nvSpPr>
            <p:cNvPr id="4924" name="Google Shape;4924;p54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4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6" name="Google Shape;4926;p54"/>
          <p:cNvSpPr/>
          <p:nvPr/>
        </p:nvSpPr>
        <p:spPr>
          <a:xfrm>
            <a:off x="2020801" y="6087194"/>
            <a:ext cx="698843" cy="697137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7" name="Google Shape;4927;p54"/>
          <p:cNvGrpSpPr/>
          <p:nvPr/>
        </p:nvGrpSpPr>
        <p:grpSpPr>
          <a:xfrm>
            <a:off x="2024843" y="6929099"/>
            <a:ext cx="698843" cy="698843"/>
            <a:chOff x="-65145700" y="3727425"/>
            <a:chExt cx="317425" cy="317425"/>
          </a:xfrm>
        </p:grpSpPr>
        <p:sp>
          <p:nvSpPr>
            <p:cNvPr id="4928" name="Google Shape;4928;p5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0" name="Google Shape;4930;p54"/>
          <p:cNvGrpSpPr/>
          <p:nvPr/>
        </p:nvGrpSpPr>
        <p:grpSpPr>
          <a:xfrm>
            <a:off x="2030925" y="7745260"/>
            <a:ext cx="686679" cy="698843"/>
            <a:chOff x="-65144125" y="4094450"/>
            <a:chExt cx="311900" cy="317425"/>
          </a:xfrm>
        </p:grpSpPr>
        <p:sp>
          <p:nvSpPr>
            <p:cNvPr id="4931" name="Google Shape;4931;p54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4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4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4" name="Google Shape;4934;p54"/>
          <p:cNvSpPr/>
          <p:nvPr/>
        </p:nvSpPr>
        <p:spPr>
          <a:xfrm>
            <a:off x="6221554" y="6084579"/>
            <a:ext cx="702310" cy="702365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5" name="Google Shape;4935;p54"/>
          <p:cNvGrpSpPr/>
          <p:nvPr/>
        </p:nvGrpSpPr>
        <p:grpSpPr>
          <a:xfrm>
            <a:off x="6223993" y="6928355"/>
            <a:ext cx="705283" cy="700329"/>
            <a:chOff x="-63250675" y="3744075"/>
            <a:chExt cx="320350" cy="318100"/>
          </a:xfrm>
        </p:grpSpPr>
        <p:sp>
          <p:nvSpPr>
            <p:cNvPr id="4936" name="Google Shape;4936;p5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9" name="Google Shape;4939;p54"/>
          <p:cNvGrpSpPr/>
          <p:nvPr/>
        </p:nvGrpSpPr>
        <p:grpSpPr>
          <a:xfrm>
            <a:off x="6227213" y="7745259"/>
            <a:ext cx="698843" cy="698843"/>
            <a:chOff x="-63250675" y="4110200"/>
            <a:chExt cx="317425" cy="317425"/>
          </a:xfrm>
        </p:grpSpPr>
        <p:sp>
          <p:nvSpPr>
            <p:cNvPr id="4940" name="Google Shape;4940;p54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4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4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4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4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4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4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4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4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9" name="Google Shape;4949;p54"/>
          <p:cNvGrpSpPr/>
          <p:nvPr/>
        </p:nvGrpSpPr>
        <p:grpSpPr>
          <a:xfrm>
            <a:off x="10477306" y="6094141"/>
            <a:ext cx="683267" cy="682826"/>
            <a:chOff x="-61351725" y="3372400"/>
            <a:chExt cx="310350" cy="310150"/>
          </a:xfrm>
        </p:grpSpPr>
        <p:sp>
          <p:nvSpPr>
            <p:cNvPr id="4950" name="Google Shape;4950;p54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4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4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3" name="Google Shape;4953;p54"/>
          <p:cNvGrpSpPr/>
          <p:nvPr/>
        </p:nvGrpSpPr>
        <p:grpSpPr>
          <a:xfrm>
            <a:off x="10470371" y="6961187"/>
            <a:ext cx="697137" cy="634666"/>
            <a:chOff x="-61354875" y="3751050"/>
            <a:chExt cx="316650" cy="288275"/>
          </a:xfrm>
        </p:grpSpPr>
        <p:sp>
          <p:nvSpPr>
            <p:cNvPr id="4954" name="Google Shape;4954;p54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4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4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7" name="Google Shape;4957;p54"/>
          <p:cNvGrpSpPr/>
          <p:nvPr/>
        </p:nvGrpSpPr>
        <p:grpSpPr>
          <a:xfrm>
            <a:off x="10470371" y="7745232"/>
            <a:ext cx="697137" cy="698898"/>
            <a:chOff x="-61354875" y="4101525"/>
            <a:chExt cx="316650" cy="317450"/>
          </a:xfrm>
        </p:grpSpPr>
        <p:sp>
          <p:nvSpPr>
            <p:cNvPr id="4958" name="Google Shape;4958;p54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4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0" name="Google Shape;4960;p54"/>
          <p:cNvGrpSpPr/>
          <p:nvPr/>
        </p:nvGrpSpPr>
        <p:grpSpPr>
          <a:xfrm>
            <a:off x="14687921" y="6087623"/>
            <a:ext cx="700549" cy="695871"/>
            <a:chOff x="-59470075" y="3308975"/>
            <a:chExt cx="318200" cy="316075"/>
          </a:xfrm>
        </p:grpSpPr>
        <p:sp>
          <p:nvSpPr>
            <p:cNvPr id="4961" name="Google Shape;4961;p54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4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4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4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4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4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4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4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4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0" name="Google Shape;4970;p54"/>
          <p:cNvGrpSpPr/>
          <p:nvPr/>
        </p:nvGrpSpPr>
        <p:grpSpPr>
          <a:xfrm>
            <a:off x="2872993" y="6088583"/>
            <a:ext cx="698843" cy="693944"/>
            <a:chOff x="-64781025" y="3361050"/>
            <a:chExt cx="317425" cy="315200"/>
          </a:xfrm>
        </p:grpSpPr>
        <p:sp>
          <p:nvSpPr>
            <p:cNvPr id="4971" name="Google Shape;4971;p5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5" name="Google Shape;4975;p54"/>
          <p:cNvSpPr/>
          <p:nvPr/>
        </p:nvSpPr>
        <p:spPr>
          <a:xfrm>
            <a:off x="2868973" y="6931063"/>
            <a:ext cx="698843" cy="695375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6" name="Google Shape;4976;p54"/>
          <p:cNvSpPr/>
          <p:nvPr/>
        </p:nvSpPr>
        <p:spPr>
          <a:xfrm>
            <a:off x="2920988" y="7745513"/>
            <a:ext cx="594817" cy="698843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7" name="Google Shape;4977;p54"/>
          <p:cNvSpPr/>
          <p:nvPr/>
        </p:nvSpPr>
        <p:spPr>
          <a:xfrm>
            <a:off x="7079371" y="6163509"/>
            <a:ext cx="697082" cy="544511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8" name="Google Shape;4978;p54"/>
          <p:cNvGrpSpPr/>
          <p:nvPr/>
        </p:nvGrpSpPr>
        <p:grpSpPr>
          <a:xfrm>
            <a:off x="7067641" y="6928575"/>
            <a:ext cx="728344" cy="699889"/>
            <a:chOff x="-62890750" y="3747425"/>
            <a:chExt cx="330825" cy="317900"/>
          </a:xfrm>
        </p:grpSpPr>
        <p:sp>
          <p:nvSpPr>
            <p:cNvPr id="4979" name="Google Shape;4979;p5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3" name="Google Shape;4993;p54"/>
          <p:cNvGrpSpPr/>
          <p:nvPr/>
        </p:nvGrpSpPr>
        <p:grpSpPr>
          <a:xfrm>
            <a:off x="7082392" y="7746112"/>
            <a:ext cx="698843" cy="697137"/>
            <a:chOff x="-62884425" y="4111775"/>
            <a:chExt cx="317425" cy="316650"/>
          </a:xfrm>
        </p:grpSpPr>
        <p:sp>
          <p:nvSpPr>
            <p:cNvPr id="4994" name="Google Shape;4994;p54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4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6" name="Google Shape;4996;p54"/>
          <p:cNvGrpSpPr/>
          <p:nvPr/>
        </p:nvGrpSpPr>
        <p:grpSpPr>
          <a:xfrm>
            <a:off x="11320282" y="6093040"/>
            <a:ext cx="695375" cy="685028"/>
            <a:chOff x="-60991775" y="3376900"/>
            <a:chExt cx="315850" cy="311150"/>
          </a:xfrm>
        </p:grpSpPr>
        <p:sp>
          <p:nvSpPr>
            <p:cNvPr id="4997" name="Google Shape;4997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0" name="Google Shape;5000;p54"/>
          <p:cNvGrpSpPr/>
          <p:nvPr/>
        </p:nvGrpSpPr>
        <p:grpSpPr>
          <a:xfrm>
            <a:off x="11319401" y="6936887"/>
            <a:ext cx="697137" cy="683267"/>
            <a:chOff x="-60988625" y="3740800"/>
            <a:chExt cx="316650" cy="310350"/>
          </a:xfrm>
        </p:grpSpPr>
        <p:sp>
          <p:nvSpPr>
            <p:cNvPr id="5001" name="Google Shape;5001;p54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4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4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4" name="Google Shape;5004;p54"/>
          <p:cNvGrpSpPr/>
          <p:nvPr/>
        </p:nvGrpSpPr>
        <p:grpSpPr>
          <a:xfrm>
            <a:off x="11319401" y="7747214"/>
            <a:ext cx="697137" cy="694935"/>
            <a:chOff x="-60987850" y="4100950"/>
            <a:chExt cx="316650" cy="315650"/>
          </a:xfrm>
        </p:grpSpPr>
        <p:sp>
          <p:nvSpPr>
            <p:cNvPr id="5005" name="Google Shape;5005;p54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4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4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4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4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0" name="Google Shape;5010;p54"/>
          <p:cNvGrpSpPr/>
          <p:nvPr/>
        </p:nvGrpSpPr>
        <p:grpSpPr>
          <a:xfrm>
            <a:off x="14687039" y="6938623"/>
            <a:ext cx="702310" cy="679799"/>
            <a:chOff x="-59447250" y="3706150"/>
            <a:chExt cx="319000" cy="308775"/>
          </a:xfrm>
        </p:grpSpPr>
        <p:sp>
          <p:nvSpPr>
            <p:cNvPr id="5011" name="Google Shape;5011;p54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4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4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4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5" name="Google Shape;5015;p54"/>
          <p:cNvGrpSpPr/>
          <p:nvPr/>
        </p:nvGrpSpPr>
        <p:grpSpPr>
          <a:xfrm>
            <a:off x="3715643" y="6089023"/>
            <a:ext cx="700604" cy="693064"/>
            <a:chOff x="-64406125" y="3362225"/>
            <a:chExt cx="318225" cy="314800"/>
          </a:xfrm>
        </p:grpSpPr>
        <p:sp>
          <p:nvSpPr>
            <p:cNvPr id="5016" name="Google Shape;5016;p54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4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8" name="Google Shape;5018;p54"/>
          <p:cNvSpPr/>
          <p:nvPr/>
        </p:nvSpPr>
        <p:spPr>
          <a:xfrm>
            <a:off x="3832160" y="6929329"/>
            <a:ext cx="459584" cy="698843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9" name="Google Shape;5019;p54"/>
          <p:cNvGrpSpPr/>
          <p:nvPr/>
        </p:nvGrpSpPr>
        <p:grpSpPr>
          <a:xfrm>
            <a:off x="3716523" y="7746113"/>
            <a:ext cx="698843" cy="697137"/>
            <a:chOff x="-64410850" y="4094450"/>
            <a:chExt cx="317425" cy="316650"/>
          </a:xfrm>
        </p:grpSpPr>
        <p:sp>
          <p:nvSpPr>
            <p:cNvPr id="5020" name="Google Shape;5020;p54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4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4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3" name="Google Shape;5023;p54"/>
          <p:cNvSpPr/>
          <p:nvPr/>
        </p:nvSpPr>
        <p:spPr>
          <a:xfrm>
            <a:off x="7983296" y="6086148"/>
            <a:ext cx="608687" cy="699228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4" name="Google Shape;5024;p54"/>
          <p:cNvGrpSpPr/>
          <p:nvPr/>
        </p:nvGrpSpPr>
        <p:grpSpPr>
          <a:xfrm>
            <a:off x="7943802" y="6928025"/>
            <a:ext cx="695430" cy="700989"/>
            <a:chOff x="-62516625" y="3743175"/>
            <a:chExt cx="315875" cy="318400"/>
          </a:xfrm>
        </p:grpSpPr>
        <p:sp>
          <p:nvSpPr>
            <p:cNvPr id="5025" name="Google Shape;5025;p54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4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7" name="Google Shape;5027;p54"/>
          <p:cNvGrpSpPr/>
          <p:nvPr/>
        </p:nvGrpSpPr>
        <p:grpSpPr>
          <a:xfrm>
            <a:off x="7956819" y="7784255"/>
            <a:ext cx="669396" cy="620851"/>
            <a:chOff x="-62511900" y="4129100"/>
            <a:chExt cx="304050" cy="282000"/>
          </a:xfrm>
        </p:grpSpPr>
        <p:sp>
          <p:nvSpPr>
            <p:cNvPr id="5028" name="Google Shape;5028;p5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3" name="Google Shape;5033;p54"/>
          <p:cNvGrpSpPr/>
          <p:nvPr/>
        </p:nvGrpSpPr>
        <p:grpSpPr>
          <a:xfrm>
            <a:off x="12205152" y="6086133"/>
            <a:ext cx="591350" cy="698843"/>
            <a:chOff x="-60597975" y="3367475"/>
            <a:chExt cx="268600" cy="317425"/>
          </a:xfrm>
        </p:grpSpPr>
        <p:sp>
          <p:nvSpPr>
            <p:cNvPr id="5034" name="Google Shape;5034;p54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4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4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4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4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39" name="Google Shape;5039;p54"/>
          <p:cNvSpPr/>
          <p:nvPr/>
        </p:nvSpPr>
        <p:spPr>
          <a:xfrm>
            <a:off x="12145910" y="6931476"/>
            <a:ext cx="702310" cy="694550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40" name="Google Shape;5040;p54"/>
          <p:cNvGrpSpPr/>
          <p:nvPr/>
        </p:nvGrpSpPr>
        <p:grpSpPr>
          <a:xfrm>
            <a:off x="12152258" y="7844965"/>
            <a:ext cx="697137" cy="499433"/>
            <a:chOff x="-60621600" y="4145650"/>
            <a:chExt cx="316650" cy="226850"/>
          </a:xfrm>
        </p:grpSpPr>
        <p:sp>
          <p:nvSpPr>
            <p:cNvPr id="5041" name="Google Shape;5041;p54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4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4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4" name="Google Shape;5044;p54"/>
          <p:cNvGrpSpPr/>
          <p:nvPr/>
        </p:nvGrpSpPr>
        <p:grpSpPr>
          <a:xfrm>
            <a:off x="14695705" y="7746967"/>
            <a:ext cx="684973" cy="695430"/>
            <a:chOff x="-59400775" y="4084200"/>
            <a:chExt cx="311125" cy="315875"/>
          </a:xfrm>
        </p:grpSpPr>
        <p:sp>
          <p:nvSpPr>
            <p:cNvPr id="5045" name="Google Shape;5045;p54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4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4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4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4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4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1" name="Google Shape;5051;p54"/>
          <p:cNvGrpSpPr/>
          <p:nvPr/>
        </p:nvGrpSpPr>
        <p:grpSpPr>
          <a:xfrm>
            <a:off x="4552750" y="6086986"/>
            <a:ext cx="695375" cy="697137"/>
            <a:chOff x="-64044600" y="3360375"/>
            <a:chExt cx="315850" cy="316650"/>
          </a:xfrm>
        </p:grpSpPr>
        <p:sp>
          <p:nvSpPr>
            <p:cNvPr id="5052" name="Google Shape;5052;p54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4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4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5" name="Google Shape;5055;p54"/>
          <p:cNvGrpSpPr/>
          <p:nvPr/>
        </p:nvGrpSpPr>
        <p:grpSpPr>
          <a:xfrm>
            <a:off x="4603029" y="6929099"/>
            <a:ext cx="594817" cy="698843"/>
            <a:chOff x="-64022550" y="3727425"/>
            <a:chExt cx="270175" cy="317425"/>
          </a:xfrm>
        </p:grpSpPr>
        <p:sp>
          <p:nvSpPr>
            <p:cNvPr id="5056" name="Google Shape;5056;p54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4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4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9" name="Google Shape;5059;p54"/>
          <p:cNvGrpSpPr/>
          <p:nvPr/>
        </p:nvGrpSpPr>
        <p:grpSpPr>
          <a:xfrm>
            <a:off x="4648960" y="7745233"/>
            <a:ext cx="502956" cy="698898"/>
            <a:chOff x="-64001300" y="4093650"/>
            <a:chExt cx="228450" cy="317450"/>
          </a:xfrm>
        </p:grpSpPr>
        <p:sp>
          <p:nvSpPr>
            <p:cNvPr id="5060" name="Google Shape;5060;p5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4" name="Google Shape;5064;p54"/>
          <p:cNvGrpSpPr/>
          <p:nvPr/>
        </p:nvGrpSpPr>
        <p:grpSpPr>
          <a:xfrm>
            <a:off x="8784801" y="6086875"/>
            <a:ext cx="684973" cy="697357"/>
            <a:chOff x="-62148800" y="3377700"/>
            <a:chExt cx="311125" cy="316750"/>
          </a:xfrm>
        </p:grpSpPr>
        <p:sp>
          <p:nvSpPr>
            <p:cNvPr id="5065" name="Google Shape;5065;p54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4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7" name="Google Shape;5067;p54"/>
          <p:cNvGrpSpPr/>
          <p:nvPr/>
        </p:nvGrpSpPr>
        <p:grpSpPr>
          <a:xfrm>
            <a:off x="8777013" y="6929071"/>
            <a:ext cx="700549" cy="698898"/>
            <a:chOff x="-62154300" y="3743950"/>
            <a:chExt cx="318200" cy="317450"/>
          </a:xfrm>
        </p:grpSpPr>
        <p:sp>
          <p:nvSpPr>
            <p:cNvPr id="5068" name="Google Shape;5068;p54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4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0" name="Google Shape;5070;p54"/>
          <p:cNvGrpSpPr/>
          <p:nvPr/>
        </p:nvGrpSpPr>
        <p:grpSpPr>
          <a:xfrm>
            <a:off x="8776985" y="7746112"/>
            <a:ext cx="700604" cy="697137"/>
            <a:chOff x="-62151950" y="4111775"/>
            <a:chExt cx="318225" cy="316650"/>
          </a:xfrm>
        </p:grpSpPr>
        <p:sp>
          <p:nvSpPr>
            <p:cNvPr id="5071" name="Google Shape;5071;p5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5" name="Google Shape;5075;p54"/>
          <p:cNvGrpSpPr/>
          <p:nvPr/>
        </p:nvGrpSpPr>
        <p:grpSpPr>
          <a:xfrm>
            <a:off x="12998702" y="6085968"/>
            <a:ext cx="700549" cy="699173"/>
            <a:chOff x="-60254550" y="3367325"/>
            <a:chExt cx="318200" cy="317575"/>
          </a:xfrm>
        </p:grpSpPr>
        <p:sp>
          <p:nvSpPr>
            <p:cNvPr id="5076" name="Google Shape;5076;p54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4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4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4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0" name="Google Shape;5080;p54"/>
          <p:cNvGrpSpPr/>
          <p:nvPr/>
        </p:nvGrpSpPr>
        <p:grpSpPr>
          <a:xfrm>
            <a:off x="13000408" y="6930062"/>
            <a:ext cx="697137" cy="696916"/>
            <a:chOff x="-60255350" y="3733825"/>
            <a:chExt cx="316650" cy="316550"/>
          </a:xfrm>
        </p:grpSpPr>
        <p:sp>
          <p:nvSpPr>
            <p:cNvPr id="5081" name="Google Shape;5081;p54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4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4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4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4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4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4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8" name="Google Shape;5088;p54"/>
          <p:cNvGrpSpPr/>
          <p:nvPr/>
        </p:nvGrpSpPr>
        <p:grpSpPr>
          <a:xfrm>
            <a:off x="13053302" y="7746966"/>
            <a:ext cx="591350" cy="695430"/>
            <a:chOff x="-60232500" y="4101525"/>
            <a:chExt cx="268600" cy="315875"/>
          </a:xfrm>
        </p:grpSpPr>
        <p:sp>
          <p:nvSpPr>
            <p:cNvPr id="5089" name="Google Shape;5089;p54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4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1" name="Google Shape;5091;p54"/>
          <p:cNvSpPr/>
          <p:nvPr/>
        </p:nvSpPr>
        <p:spPr>
          <a:xfrm>
            <a:off x="15532783" y="6086313"/>
            <a:ext cx="697082" cy="698898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92" name="Google Shape;5092;p54"/>
          <p:cNvGrpSpPr/>
          <p:nvPr/>
        </p:nvGrpSpPr>
        <p:grpSpPr>
          <a:xfrm>
            <a:off x="5400998" y="6086986"/>
            <a:ext cx="700604" cy="697137"/>
            <a:chOff x="-63679950" y="3360375"/>
            <a:chExt cx="318225" cy="316650"/>
          </a:xfrm>
        </p:grpSpPr>
        <p:sp>
          <p:nvSpPr>
            <p:cNvPr id="5093" name="Google Shape;5093;p54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4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4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4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7" name="Google Shape;5097;p54"/>
          <p:cNvSpPr/>
          <p:nvPr/>
        </p:nvSpPr>
        <p:spPr>
          <a:xfrm>
            <a:off x="5395313" y="6928889"/>
            <a:ext cx="704072" cy="699724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98" name="Google Shape;5098;p54"/>
          <p:cNvGrpSpPr/>
          <p:nvPr/>
        </p:nvGrpSpPr>
        <p:grpSpPr>
          <a:xfrm>
            <a:off x="5398384" y="7745013"/>
            <a:ext cx="705833" cy="699338"/>
            <a:chOff x="-63679950" y="4093450"/>
            <a:chExt cx="320600" cy="317650"/>
          </a:xfrm>
        </p:grpSpPr>
        <p:sp>
          <p:nvSpPr>
            <p:cNvPr id="5099" name="Google Shape;5099;p54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4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4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2" name="Google Shape;5102;p54"/>
          <p:cNvGrpSpPr/>
          <p:nvPr/>
        </p:nvGrpSpPr>
        <p:grpSpPr>
          <a:xfrm>
            <a:off x="9612457" y="6086105"/>
            <a:ext cx="697137" cy="698898"/>
            <a:chOff x="-61784125" y="3377700"/>
            <a:chExt cx="316650" cy="317450"/>
          </a:xfrm>
        </p:grpSpPr>
        <p:sp>
          <p:nvSpPr>
            <p:cNvPr id="5103" name="Google Shape;5103;p54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4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4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4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4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4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4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0" name="Google Shape;5110;p54"/>
          <p:cNvGrpSpPr/>
          <p:nvPr/>
        </p:nvGrpSpPr>
        <p:grpSpPr>
          <a:xfrm>
            <a:off x="9612457" y="6929071"/>
            <a:ext cx="697137" cy="698898"/>
            <a:chOff x="-61783350" y="3743950"/>
            <a:chExt cx="316650" cy="317450"/>
          </a:xfrm>
        </p:grpSpPr>
        <p:sp>
          <p:nvSpPr>
            <p:cNvPr id="5111" name="Google Shape;5111;p5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13" name="Google Shape;5113;p54"/>
          <p:cNvSpPr/>
          <p:nvPr/>
        </p:nvSpPr>
        <p:spPr>
          <a:xfrm>
            <a:off x="9608623" y="7746063"/>
            <a:ext cx="697137" cy="69774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4" name="Google Shape;5114;p54"/>
          <p:cNvSpPr/>
          <p:nvPr/>
        </p:nvSpPr>
        <p:spPr>
          <a:xfrm>
            <a:off x="13838399" y="6105082"/>
            <a:ext cx="697137" cy="661361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5" name="Google Shape;5115;p54"/>
          <p:cNvSpPr/>
          <p:nvPr/>
        </p:nvSpPr>
        <p:spPr>
          <a:xfrm>
            <a:off x="13836665" y="7005617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6" name="Google Shape;5116;p54"/>
          <p:cNvGrpSpPr/>
          <p:nvPr/>
        </p:nvGrpSpPr>
        <p:grpSpPr>
          <a:xfrm>
            <a:off x="13839500" y="7747737"/>
            <a:ext cx="702365" cy="693889"/>
            <a:chOff x="-59869425" y="4102225"/>
            <a:chExt cx="319025" cy="315175"/>
          </a:xfrm>
        </p:grpSpPr>
        <p:sp>
          <p:nvSpPr>
            <p:cNvPr id="5117" name="Google Shape;5117;p54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4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4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4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1" name="Google Shape;5121;p54"/>
          <p:cNvGrpSpPr/>
          <p:nvPr/>
        </p:nvGrpSpPr>
        <p:grpSpPr>
          <a:xfrm>
            <a:off x="15536419" y="6930807"/>
            <a:ext cx="697137" cy="695430"/>
            <a:chOff x="-59029025" y="3711650"/>
            <a:chExt cx="316650" cy="315875"/>
          </a:xfrm>
        </p:grpSpPr>
        <p:sp>
          <p:nvSpPr>
            <p:cNvPr id="5122" name="Google Shape;5122;p54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4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4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4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4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4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4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132" name="Shape 5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3" name="Google Shape;5133;p55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34" name="Google Shape;5134;p55"/>
          <p:cNvGrpSpPr/>
          <p:nvPr/>
        </p:nvGrpSpPr>
        <p:grpSpPr>
          <a:xfrm>
            <a:off x="2190726" y="3371879"/>
            <a:ext cx="672664" cy="672664"/>
            <a:chOff x="-57970450" y="1903275"/>
            <a:chExt cx="318225" cy="318225"/>
          </a:xfrm>
        </p:grpSpPr>
        <p:sp>
          <p:nvSpPr>
            <p:cNvPr id="5135" name="Google Shape;5135;p55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5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5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5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9" name="Google Shape;5139;p55"/>
          <p:cNvGrpSpPr/>
          <p:nvPr/>
        </p:nvGrpSpPr>
        <p:grpSpPr>
          <a:xfrm>
            <a:off x="2231523" y="4202655"/>
            <a:ext cx="591071" cy="669335"/>
            <a:chOff x="-57950750" y="2296300"/>
            <a:chExt cx="279625" cy="316650"/>
          </a:xfrm>
        </p:grpSpPr>
        <p:sp>
          <p:nvSpPr>
            <p:cNvPr id="5140" name="Google Shape;5140;p55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5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5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4" name="Google Shape;5144;p55"/>
          <p:cNvGrpSpPr/>
          <p:nvPr/>
        </p:nvGrpSpPr>
        <p:grpSpPr>
          <a:xfrm>
            <a:off x="2190938" y="5030102"/>
            <a:ext cx="672241" cy="671026"/>
            <a:chOff x="-57969675" y="2687750"/>
            <a:chExt cx="318025" cy="317450"/>
          </a:xfrm>
        </p:grpSpPr>
        <p:sp>
          <p:nvSpPr>
            <p:cNvPr id="5145" name="Google Shape;5145;p55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5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9" name="Google Shape;5149;p55"/>
          <p:cNvGrpSpPr/>
          <p:nvPr/>
        </p:nvGrpSpPr>
        <p:grpSpPr>
          <a:xfrm>
            <a:off x="6306361" y="3371879"/>
            <a:ext cx="677684" cy="672664"/>
            <a:chOff x="-56012425" y="1903275"/>
            <a:chExt cx="320600" cy="318225"/>
          </a:xfrm>
        </p:grpSpPr>
        <p:sp>
          <p:nvSpPr>
            <p:cNvPr id="5150" name="Google Shape;5150;p55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5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2" name="Google Shape;5152;p55"/>
          <p:cNvGrpSpPr/>
          <p:nvPr/>
        </p:nvGrpSpPr>
        <p:grpSpPr>
          <a:xfrm>
            <a:off x="6308025" y="4199326"/>
            <a:ext cx="674355" cy="674355"/>
            <a:chOff x="-56010850" y="2294725"/>
            <a:chExt cx="319025" cy="319025"/>
          </a:xfrm>
        </p:grpSpPr>
        <p:sp>
          <p:nvSpPr>
            <p:cNvPr id="5153" name="Google Shape;5153;p55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5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5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7" name="Google Shape;5157;p55"/>
          <p:cNvGrpSpPr/>
          <p:nvPr/>
        </p:nvGrpSpPr>
        <p:grpSpPr>
          <a:xfrm>
            <a:off x="6308052" y="5028464"/>
            <a:ext cx="674302" cy="672664"/>
            <a:chOff x="-56010050" y="2686975"/>
            <a:chExt cx="319000" cy="318225"/>
          </a:xfrm>
        </p:grpSpPr>
        <p:sp>
          <p:nvSpPr>
            <p:cNvPr id="5158" name="Google Shape;5158;p55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2" name="Google Shape;5162;p55"/>
          <p:cNvGrpSpPr/>
          <p:nvPr/>
        </p:nvGrpSpPr>
        <p:grpSpPr>
          <a:xfrm>
            <a:off x="10462101" y="3371879"/>
            <a:ext cx="674355" cy="672664"/>
            <a:chOff x="-54081175" y="1903275"/>
            <a:chExt cx="319025" cy="318225"/>
          </a:xfrm>
        </p:grpSpPr>
        <p:sp>
          <p:nvSpPr>
            <p:cNvPr id="5163" name="Google Shape;5163;p55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5" name="Google Shape;5165;p55"/>
          <p:cNvGrpSpPr/>
          <p:nvPr/>
        </p:nvGrpSpPr>
        <p:grpSpPr>
          <a:xfrm>
            <a:off x="10503743" y="4202655"/>
            <a:ext cx="591071" cy="671026"/>
            <a:chOff x="-54063050" y="2296300"/>
            <a:chExt cx="279625" cy="317450"/>
          </a:xfrm>
        </p:grpSpPr>
        <p:sp>
          <p:nvSpPr>
            <p:cNvPr id="5166" name="Google Shape;5166;p55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0" name="Google Shape;5170;p55"/>
          <p:cNvGrpSpPr/>
          <p:nvPr/>
        </p:nvGrpSpPr>
        <p:grpSpPr>
          <a:xfrm>
            <a:off x="10503743" y="5025240"/>
            <a:ext cx="591071" cy="672558"/>
            <a:chOff x="-54061475" y="2685450"/>
            <a:chExt cx="279625" cy="318175"/>
          </a:xfrm>
        </p:grpSpPr>
        <p:sp>
          <p:nvSpPr>
            <p:cNvPr id="5171" name="Google Shape;5171;p55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5" name="Google Shape;5175;p55"/>
          <p:cNvGrpSpPr/>
          <p:nvPr/>
        </p:nvGrpSpPr>
        <p:grpSpPr>
          <a:xfrm>
            <a:off x="14701789" y="3390216"/>
            <a:ext cx="512808" cy="674302"/>
            <a:chOff x="-52074300" y="1911950"/>
            <a:chExt cx="242600" cy="319000"/>
          </a:xfrm>
        </p:grpSpPr>
        <p:sp>
          <p:nvSpPr>
            <p:cNvPr id="5176" name="Google Shape;5176;p55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0" name="Google Shape;5180;p55"/>
          <p:cNvGrpSpPr/>
          <p:nvPr/>
        </p:nvGrpSpPr>
        <p:grpSpPr>
          <a:xfrm>
            <a:off x="2990993" y="3373570"/>
            <a:ext cx="674355" cy="672664"/>
            <a:chOff x="-57578225" y="1904075"/>
            <a:chExt cx="319025" cy="318225"/>
          </a:xfrm>
        </p:grpSpPr>
        <p:sp>
          <p:nvSpPr>
            <p:cNvPr id="5181" name="Google Shape;5181;p55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5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5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5" name="Google Shape;5185;p55"/>
          <p:cNvGrpSpPr/>
          <p:nvPr/>
        </p:nvGrpSpPr>
        <p:grpSpPr>
          <a:xfrm>
            <a:off x="3032635" y="4199326"/>
            <a:ext cx="591071" cy="672664"/>
            <a:chOff x="-57558525" y="2294725"/>
            <a:chExt cx="279625" cy="318225"/>
          </a:xfrm>
        </p:grpSpPr>
        <p:sp>
          <p:nvSpPr>
            <p:cNvPr id="5186" name="Google Shape;5186;p55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5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5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5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5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1" name="Google Shape;5191;p55"/>
          <p:cNvGrpSpPr/>
          <p:nvPr/>
        </p:nvGrpSpPr>
        <p:grpSpPr>
          <a:xfrm>
            <a:off x="2987664" y="5028464"/>
            <a:ext cx="681014" cy="674302"/>
            <a:chOff x="-57579800" y="2686975"/>
            <a:chExt cx="322175" cy="319000"/>
          </a:xfrm>
        </p:grpSpPr>
        <p:sp>
          <p:nvSpPr>
            <p:cNvPr id="5192" name="Google Shape;5192;p55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5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4" name="Google Shape;5194;p55"/>
          <p:cNvGrpSpPr/>
          <p:nvPr/>
        </p:nvGrpSpPr>
        <p:grpSpPr>
          <a:xfrm>
            <a:off x="7132143" y="4199326"/>
            <a:ext cx="684343" cy="672664"/>
            <a:chOff x="-55620975" y="2294725"/>
            <a:chExt cx="323750" cy="318225"/>
          </a:xfrm>
        </p:grpSpPr>
        <p:sp>
          <p:nvSpPr>
            <p:cNvPr id="5195" name="Google Shape;5195;p55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5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5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5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5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5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1" name="Google Shape;5201;p55"/>
          <p:cNvGrpSpPr/>
          <p:nvPr/>
        </p:nvGrpSpPr>
        <p:grpSpPr>
          <a:xfrm>
            <a:off x="7136318" y="5028305"/>
            <a:ext cx="675993" cy="672823"/>
            <a:chOff x="-55620175" y="2686900"/>
            <a:chExt cx="319800" cy="318300"/>
          </a:xfrm>
        </p:grpSpPr>
        <p:sp>
          <p:nvSpPr>
            <p:cNvPr id="5202" name="Google Shape;5202;p55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5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5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5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6" name="Google Shape;5206;p55"/>
          <p:cNvGrpSpPr/>
          <p:nvPr/>
        </p:nvGrpSpPr>
        <p:grpSpPr>
          <a:xfrm>
            <a:off x="11291239" y="3371879"/>
            <a:ext cx="674302" cy="672664"/>
            <a:chOff x="-53690500" y="1903275"/>
            <a:chExt cx="319000" cy="318225"/>
          </a:xfrm>
        </p:grpSpPr>
        <p:sp>
          <p:nvSpPr>
            <p:cNvPr id="5207" name="Google Shape;5207;p55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5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5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5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1" name="Google Shape;5211;p55"/>
          <p:cNvGrpSpPr/>
          <p:nvPr/>
        </p:nvGrpSpPr>
        <p:grpSpPr>
          <a:xfrm>
            <a:off x="11332854" y="4202655"/>
            <a:ext cx="591071" cy="669335"/>
            <a:chOff x="-53670800" y="2296300"/>
            <a:chExt cx="279625" cy="316650"/>
          </a:xfrm>
        </p:grpSpPr>
        <p:sp>
          <p:nvSpPr>
            <p:cNvPr id="5212" name="Google Shape;5212;p55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5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5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5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6" name="Google Shape;5216;p55"/>
          <p:cNvGrpSpPr/>
          <p:nvPr/>
        </p:nvGrpSpPr>
        <p:grpSpPr>
          <a:xfrm>
            <a:off x="11291239" y="5027619"/>
            <a:ext cx="674302" cy="673510"/>
            <a:chOff x="-53690500" y="2686575"/>
            <a:chExt cx="319000" cy="318625"/>
          </a:xfrm>
        </p:grpSpPr>
        <p:sp>
          <p:nvSpPr>
            <p:cNvPr id="5217" name="Google Shape;5217;p55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5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5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5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1" name="Google Shape;5221;p55"/>
          <p:cNvGrpSpPr/>
          <p:nvPr/>
        </p:nvGrpSpPr>
        <p:grpSpPr>
          <a:xfrm>
            <a:off x="14662630" y="4217927"/>
            <a:ext cx="591124" cy="672400"/>
            <a:chOff x="-52092425" y="2303525"/>
            <a:chExt cx="279650" cy="318100"/>
          </a:xfrm>
        </p:grpSpPr>
        <p:sp>
          <p:nvSpPr>
            <p:cNvPr id="5222" name="Google Shape;5222;p55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5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5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5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5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7" name="Google Shape;5227;p55"/>
          <p:cNvGrpSpPr/>
          <p:nvPr/>
        </p:nvGrpSpPr>
        <p:grpSpPr>
          <a:xfrm>
            <a:off x="3810729" y="3375208"/>
            <a:ext cx="677631" cy="672664"/>
            <a:chOff x="-57189125" y="1904850"/>
            <a:chExt cx="320575" cy="318225"/>
          </a:xfrm>
        </p:grpSpPr>
        <p:sp>
          <p:nvSpPr>
            <p:cNvPr id="5228" name="Google Shape;5228;p55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5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5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5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5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3" name="Google Shape;5233;p55"/>
          <p:cNvGrpSpPr/>
          <p:nvPr/>
        </p:nvGrpSpPr>
        <p:grpSpPr>
          <a:xfrm>
            <a:off x="3812394" y="4240968"/>
            <a:ext cx="674302" cy="589433"/>
            <a:chOff x="-57187550" y="2314425"/>
            <a:chExt cx="319000" cy="278850"/>
          </a:xfrm>
        </p:grpSpPr>
        <p:sp>
          <p:nvSpPr>
            <p:cNvPr id="5234" name="Google Shape;5234;p55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5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5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5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8" name="Google Shape;5238;p55"/>
          <p:cNvGrpSpPr/>
          <p:nvPr/>
        </p:nvGrpSpPr>
        <p:grpSpPr>
          <a:xfrm>
            <a:off x="3843995" y="5027196"/>
            <a:ext cx="611100" cy="673932"/>
            <a:chOff x="-57172600" y="2686375"/>
            <a:chExt cx="289100" cy="318825"/>
          </a:xfrm>
        </p:grpSpPr>
        <p:sp>
          <p:nvSpPr>
            <p:cNvPr id="5239" name="Google Shape;5239;p55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1" name="Google Shape;5241;p55"/>
          <p:cNvGrpSpPr/>
          <p:nvPr/>
        </p:nvGrpSpPr>
        <p:grpSpPr>
          <a:xfrm>
            <a:off x="7966248" y="3371879"/>
            <a:ext cx="672664" cy="669335"/>
            <a:chOff x="-55225575" y="1903275"/>
            <a:chExt cx="318225" cy="316650"/>
          </a:xfrm>
        </p:grpSpPr>
        <p:sp>
          <p:nvSpPr>
            <p:cNvPr id="5242" name="Google Shape;5242;p55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7" name="Google Shape;5247;p55"/>
          <p:cNvGrpSpPr/>
          <p:nvPr/>
        </p:nvGrpSpPr>
        <p:grpSpPr>
          <a:xfrm>
            <a:off x="7987069" y="4202655"/>
            <a:ext cx="631022" cy="669335"/>
            <a:chOff x="-55217700" y="2296300"/>
            <a:chExt cx="298525" cy="316650"/>
          </a:xfrm>
        </p:grpSpPr>
        <p:sp>
          <p:nvSpPr>
            <p:cNvPr id="5248" name="Google Shape;5248;p55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2" name="Google Shape;5252;p55"/>
          <p:cNvGrpSpPr/>
          <p:nvPr/>
        </p:nvGrpSpPr>
        <p:grpSpPr>
          <a:xfrm>
            <a:off x="7964584" y="5031793"/>
            <a:ext cx="675993" cy="669335"/>
            <a:chOff x="-55229525" y="2688550"/>
            <a:chExt cx="319800" cy="316650"/>
          </a:xfrm>
        </p:grpSpPr>
        <p:sp>
          <p:nvSpPr>
            <p:cNvPr id="5253" name="Google Shape;5253;p55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7" name="Google Shape;5257;p55"/>
          <p:cNvGrpSpPr/>
          <p:nvPr/>
        </p:nvGrpSpPr>
        <p:grpSpPr>
          <a:xfrm>
            <a:off x="12138608" y="3371879"/>
            <a:ext cx="631075" cy="672664"/>
            <a:chOff x="-53288825" y="1903275"/>
            <a:chExt cx="298550" cy="318225"/>
          </a:xfrm>
        </p:grpSpPr>
        <p:sp>
          <p:nvSpPr>
            <p:cNvPr id="5258" name="Google Shape;5258;p55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1" name="Google Shape;5261;p55"/>
          <p:cNvGrpSpPr/>
          <p:nvPr/>
        </p:nvGrpSpPr>
        <p:grpSpPr>
          <a:xfrm>
            <a:off x="12116968" y="4199326"/>
            <a:ext cx="674355" cy="672664"/>
            <a:chOff x="-53299850" y="2294725"/>
            <a:chExt cx="319025" cy="318225"/>
          </a:xfrm>
        </p:grpSpPr>
        <p:sp>
          <p:nvSpPr>
            <p:cNvPr id="5262" name="Google Shape;5262;p55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4" name="Google Shape;5264;p55"/>
          <p:cNvGrpSpPr/>
          <p:nvPr/>
        </p:nvGrpSpPr>
        <p:grpSpPr>
          <a:xfrm>
            <a:off x="12159429" y="5030102"/>
            <a:ext cx="589433" cy="671026"/>
            <a:chOff x="-53278575" y="2687750"/>
            <a:chExt cx="278850" cy="317450"/>
          </a:xfrm>
        </p:grpSpPr>
        <p:sp>
          <p:nvSpPr>
            <p:cNvPr id="5265" name="Google Shape;5265;p55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9" name="Google Shape;5269;p55"/>
          <p:cNvGrpSpPr/>
          <p:nvPr/>
        </p:nvGrpSpPr>
        <p:grpSpPr>
          <a:xfrm>
            <a:off x="14621015" y="5029521"/>
            <a:ext cx="674355" cy="674936"/>
            <a:chOff x="-52101875" y="2687475"/>
            <a:chExt cx="319025" cy="319300"/>
          </a:xfrm>
        </p:grpSpPr>
        <p:sp>
          <p:nvSpPr>
            <p:cNvPr id="5270" name="Google Shape;5270;p55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4" name="Google Shape;5274;p55"/>
          <p:cNvGrpSpPr/>
          <p:nvPr/>
        </p:nvGrpSpPr>
        <p:grpSpPr>
          <a:xfrm>
            <a:off x="4692523" y="3373570"/>
            <a:ext cx="591071" cy="672664"/>
            <a:chOff x="-56774050" y="1904075"/>
            <a:chExt cx="279625" cy="318225"/>
          </a:xfrm>
        </p:grpSpPr>
        <p:sp>
          <p:nvSpPr>
            <p:cNvPr id="5275" name="Google Shape;5275;p55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5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7" name="Google Shape;5277;p55"/>
          <p:cNvGrpSpPr/>
          <p:nvPr/>
        </p:nvGrpSpPr>
        <p:grpSpPr>
          <a:xfrm>
            <a:off x="4692523" y="4199326"/>
            <a:ext cx="591071" cy="672664"/>
            <a:chOff x="-56774850" y="2294725"/>
            <a:chExt cx="279625" cy="318225"/>
          </a:xfrm>
        </p:grpSpPr>
        <p:sp>
          <p:nvSpPr>
            <p:cNvPr id="5278" name="Google Shape;5278;p55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5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5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1" name="Google Shape;5281;p55"/>
          <p:cNvGrpSpPr/>
          <p:nvPr/>
        </p:nvGrpSpPr>
        <p:grpSpPr>
          <a:xfrm>
            <a:off x="4731655" y="5028464"/>
            <a:ext cx="512808" cy="670973"/>
            <a:chOff x="-56756725" y="2686975"/>
            <a:chExt cx="242600" cy="317425"/>
          </a:xfrm>
        </p:grpSpPr>
        <p:sp>
          <p:nvSpPr>
            <p:cNvPr id="5282" name="Google Shape;5282;p55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5" name="Google Shape;5285;p55"/>
          <p:cNvGrpSpPr/>
          <p:nvPr/>
        </p:nvGrpSpPr>
        <p:grpSpPr>
          <a:xfrm>
            <a:off x="8816657" y="3371879"/>
            <a:ext cx="628433" cy="674355"/>
            <a:chOff x="-54826975" y="1903275"/>
            <a:chExt cx="297300" cy="319025"/>
          </a:xfrm>
        </p:grpSpPr>
        <p:sp>
          <p:nvSpPr>
            <p:cNvPr id="5286" name="Google Shape;5286;p55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55"/>
          <p:cNvGrpSpPr/>
          <p:nvPr/>
        </p:nvGrpSpPr>
        <p:grpSpPr>
          <a:xfrm>
            <a:off x="8793722" y="4202655"/>
            <a:ext cx="674302" cy="669282"/>
            <a:chOff x="-54836500" y="2296300"/>
            <a:chExt cx="319000" cy="316625"/>
          </a:xfrm>
        </p:grpSpPr>
        <p:sp>
          <p:nvSpPr>
            <p:cNvPr id="5290" name="Google Shape;5290;p55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4" name="Google Shape;5294;p55"/>
          <p:cNvGrpSpPr/>
          <p:nvPr/>
        </p:nvGrpSpPr>
        <p:grpSpPr>
          <a:xfrm>
            <a:off x="8833673" y="5030102"/>
            <a:ext cx="594401" cy="672664"/>
            <a:chOff x="-54817600" y="2687750"/>
            <a:chExt cx="281200" cy="318225"/>
          </a:xfrm>
        </p:grpSpPr>
        <p:sp>
          <p:nvSpPr>
            <p:cNvPr id="5295" name="Google Shape;5295;p55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9" name="Google Shape;5299;p55"/>
          <p:cNvGrpSpPr/>
          <p:nvPr/>
        </p:nvGrpSpPr>
        <p:grpSpPr>
          <a:xfrm>
            <a:off x="12989413" y="3371879"/>
            <a:ext cx="591071" cy="669335"/>
            <a:chOff x="-52887125" y="1903275"/>
            <a:chExt cx="279625" cy="316650"/>
          </a:xfrm>
        </p:grpSpPr>
        <p:sp>
          <p:nvSpPr>
            <p:cNvPr id="5300" name="Google Shape;5300;p55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2" name="Google Shape;5302;p55"/>
          <p:cNvGrpSpPr/>
          <p:nvPr/>
        </p:nvGrpSpPr>
        <p:grpSpPr>
          <a:xfrm>
            <a:off x="12949462" y="4197688"/>
            <a:ext cx="670973" cy="674302"/>
            <a:chOff x="-52906025" y="2293950"/>
            <a:chExt cx="317425" cy="319000"/>
          </a:xfrm>
        </p:grpSpPr>
        <p:sp>
          <p:nvSpPr>
            <p:cNvPr id="5303" name="Google Shape;5303;p55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6" name="Google Shape;5306;p55"/>
          <p:cNvGrpSpPr/>
          <p:nvPr/>
        </p:nvGrpSpPr>
        <p:grpSpPr>
          <a:xfrm>
            <a:off x="12989413" y="5028464"/>
            <a:ext cx="591071" cy="672664"/>
            <a:chOff x="-52887125" y="2686975"/>
            <a:chExt cx="279625" cy="318225"/>
          </a:xfrm>
        </p:grpSpPr>
        <p:sp>
          <p:nvSpPr>
            <p:cNvPr id="5307" name="Google Shape;5307;p55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5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1" name="Google Shape;5311;p55"/>
          <p:cNvGrpSpPr/>
          <p:nvPr/>
        </p:nvGrpSpPr>
        <p:grpSpPr>
          <a:xfrm>
            <a:off x="15485656" y="3396875"/>
            <a:ext cx="592710" cy="669335"/>
            <a:chOff x="-51722225" y="1915100"/>
            <a:chExt cx="280400" cy="316650"/>
          </a:xfrm>
        </p:grpSpPr>
        <p:sp>
          <p:nvSpPr>
            <p:cNvPr id="5312" name="Google Shape;5312;p55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5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5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5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6" name="Google Shape;5316;p55"/>
          <p:cNvGrpSpPr/>
          <p:nvPr/>
        </p:nvGrpSpPr>
        <p:grpSpPr>
          <a:xfrm>
            <a:off x="5466729" y="3370452"/>
            <a:ext cx="690948" cy="672453"/>
            <a:chOff x="-56407800" y="1902600"/>
            <a:chExt cx="326875" cy="318125"/>
          </a:xfrm>
        </p:grpSpPr>
        <p:sp>
          <p:nvSpPr>
            <p:cNvPr id="5317" name="Google Shape;5317;p55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5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5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0" name="Google Shape;5320;p55"/>
          <p:cNvGrpSpPr/>
          <p:nvPr/>
        </p:nvGrpSpPr>
        <p:grpSpPr>
          <a:xfrm>
            <a:off x="5477535" y="4220992"/>
            <a:ext cx="669335" cy="631022"/>
            <a:chOff x="-56401500" y="2304975"/>
            <a:chExt cx="316650" cy="298525"/>
          </a:xfrm>
        </p:grpSpPr>
        <p:sp>
          <p:nvSpPr>
            <p:cNvPr id="5321" name="Google Shape;5321;p55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5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5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5" name="Google Shape;5325;p55"/>
          <p:cNvGrpSpPr/>
          <p:nvPr/>
        </p:nvGrpSpPr>
        <p:grpSpPr>
          <a:xfrm>
            <a:off x="9670495" y="3368550"/>
            <a:ext cx="596092" cy="672664"/>
            <a:chOff x="-54426150" y="1901700"/>
            <a:chExt cx="282000" cy="318225"/>
          </a:xfrm>
        </p:grpSpPr>
        <p:sp>
          <p:nvSpPr>
            <p:cNvPr id="5326" name="Google Shape;5326;p55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5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5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0" name="Google Shape;5330;p55"/>
          <p:cNvGrpSpPr/>
          <p:nvPr/>
        </p:nvGrpSpPr>
        <p:grpSpPr>
          <a:xfrm>
            <a:off x="9670495" y="4199326"/>
            <a:ext cx="596092" cy="674355"/>
            <a:chOff x="-54426150" y="2294725"/>
            <a:chExt cx="282000" cy="319025"/>
          </a:xfrm>
        </p:grpSpPr>
        <p:sp>
          <p:nvSpPr>
            <p:cNvPr id="5331" name="Google Shape;5331;p55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5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5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5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6" name="Google Shape;5336;p55"/>
          <p:cNvGrpSpPr/>
          <p:nvPr/>
        </p:nvGrpSpPr>
        <p:grpSpPr>
          <a:xfrm>
            <a:off x="9667166" y="5028464"/>
            <a:ext cx="602750" cy="674302"/>
            <a:chOff x="-54427725" y="2686975"/>
            <a:chExt cx="285150" cy="319000"/>
          </a:xfrm>
        </p:grpSpPr>
        <p:sp>
          <p:nvSpPr>
            <p:cNvPr id="5337" name="Google Shape;5337;p55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5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2" name="Google Shape;5342;p55"/>
          <p:cNvGrpSpPr/>
          <p:nvPr/>
        </p:nvGrpSpPr>
        <p:grpSpPr>
          <a:xfrm>
            <a:off x="13777702" y="3372302"/>
            <a:ext cx="669335" cy="670603"/>
            <a:chOff x="-52513800" y="1903475"/>
            <a:chExt cx="316650" cy="317250"/>
          </a:xfrm>
        </p:grpSpPr>
        <p:sp>
          <p:nvSpPr>
            <p:cNvPr id="5343" name="Google Shape;5343;p55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5" name="Google Shape;5345;p55"/>
          <p:cNvGrpSpPr/>
          <p:nvPr/>
        </p:nvGrpSpPr>
        <p:grpSpPr>
          <a:xfrm>
            <a:off x="13796012" y="4201017"/>
            <a:ext cx="632713" cy="670973"/>
            <a:chOff x="-52505925" y="2295525"/>
            <a:chExt cx="299325" cy="317425"/>
          </a:xfrm>
        </p:grpSpPr>
        <p:sp>
          <p:nvSpPr>
            <p:cNvPr id="5346" name="Google Shape;5346;p55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0" name="Google Shape;5350;p55"/>
          <p:cNvGrpSpPr/>
          <p:nvPr/>
        </p:nvGrpSpPr>
        <p:grpSpPr>
          <a:xfrm>
            <a:off x="13816833" y="5028464"/>
            <a:ext cx="591071" cy="672664"/>
            <a:chOff x="-52494100" y="2686975"/>
            <a:chExt cx="279625" cy="318225"/>
          </a:xfrm>
        </p:grpSpPr>
        <p:sp>
          <p:nvSpPr>
            <p:cNvPr id="5351" name="Google Shape;5351;p55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5" name="Google Shape;5355;p55"/>
          <p:cNvGrpSpPr/>
          <p:nvPr/>
        </p:nvGrpSpPr>
        <p:grpSpPr>
          <a:xfrm>
            <a:off x="15488140" y="4222631"/>
            <a:ext cx="587742" cy="672664"/>
            <a:chOff x="-51708850" y="2305750"/>
            <a:chExt cx="278050" cy="318225"/>
          </a:xfrm>
        </p:grpSpPr>
        <p:sp>
          <p:nvSpPr>
            <p:cNvPr id="5356" name="Google Shape;5356;p55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9" name="Google Shape;5359;p55"/>
          <p:cNvGrpSpPr/>
          <p:nvPr/>
        </p:nvGrpSpPr>
        <p:grpSpPr>
          <a:xfrm>
            <a:off x="2189907" y="6108510"/>
            <a:ext cx="674302" cy="674778"/>
            <a:chOff x="-57956275" y="3197925"/>
            <a:chExt cx="319000" cy="319225"/>
          </a:xfrm>
        </p:grpSpPr>
        <p:sp>
          <p:nvSpPr>
            <p:cNvPr id="5360" name="Google Shape;5360;p5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7" name="Google Shape;5367;p55"/>
          <p:cNvGrpSpPr/>
          <p:nvPr/>
        </p:nvGrpSpPr>
        <p:grpSpPr>
          <a:xfrm>
            <a:off x="2231523" y="6938071"/>
            <a:ext cx="591071" cy="674302"/>
            <a:chOff x="-57940525" y="3590375"/>
            <a:chExt cx="279625" cy="319000"/>
          </a:xfrm>
        </p:grpSpPr>
        <p:sp>
          <p:nvSpPr>
            <p:cNvPr id="5368" name="Google Shape;5368;p55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5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5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3" name="Google Shape;5373;p55"/>
          <p:cNvGrpSpPr/>
          <p:nvPr/>
        </p:nvGrpSpPr>
        <p:grpSpPr>
          <a:xfrm>
            <a:off x="2190726" y="7767156"/>
            <a:ext cx="672664" cy="674355"/>
            <a:chOff x="-57959425" y="3982600"/>
            <a:chExt cx="318225" cy="319025"/>
          </a:xfrm>
        </p:grpSpPr>
        <p:sp>
          <p:nvSpPr>
            <p:cNvPr id="5374" name="Google Shape;5374;p55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5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5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8" name="Google Shape;5378;p55"/>
          <p:cNvGrpSpPr/>
          <p:nvPr/>
        </p:nvGrpSpPr>
        <p:grpSpPr>
          <a:xfrm>
            <a:off x="6309690" y="6110624"/>
            <a:ext cx="671026" cy="671026"/>
            <a:chOff x="-55987225" y="3198925"/>
            <a:chExt cx="317450" cy="317450"/>
          </a:xfrm>
        </p:grpSpPr>
        <p:sp>
          <p:nvSpPr>
            <p:cNvPr id="5379" name="Google Shape;5379;p5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3" name="Google Shape;5383;p55"/>
          <p:cNvGrpSpPr/>
          <p:nvPr/>
        </p:nvGrpSpPr>
        <p:grpSpPr>
          <a:xfrm>
            <a:off x="6309690" y="6939445"/>
            <a:ext cx="671026" cy="671290"/>
            <a:chOff x="-55987225" y="3591025"/>
            <a:chExt cx="317450" cy="317575"/>
          </a:xfrm>
        </p:grpSpPr>
        <p:sp>
          <p:nvSpPr>
            <p:cNvPr id="5384" name="Google Shape;5384;p55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5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5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9" name="Google Shape;5389;p55"/>
          <p:cNvGrpSpPr/>
          <p:nvPr/>
        </p:nvGrpSpPr>
        <p:grpSpPr>
          <a:xfrm>
            <a:off x="6308025" y="7767156"/>
            <a:ext cx="674355" cy="674355"/>
            <a:chOff x="-55988800" y="3982600"/>
            <a:chExt cx="319025" cy="319025"/>
          </a:xfrm>
        </p:grpSpPr>
        <p:sp>
          <p:nvSpPr>
            <p:cNvPr id="5390" name="Google Shape;5390;p55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5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5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5" name="Google Shape;5395;p55"/>
          <p:cNvGrpSpPr/>
          <p:nvPr/>
        </p:nvGrpSpPr>
        <p:grpSpPr>
          <a:xfrm>
            <a:off x="10464611" y="6097307"/>
            <a:ext cx="669335" cy="674302"/>
            <a:chOff x="-54026025" y="3192625"/>
            <a:chExt cx="316650" cy="319000"/>
          </a:xfrm>
        </p:grpSpPr>
        <p:sp>
          <p:nvSpPr>
            <p:cNvPr id="5396" name="Google Shape;5396;p55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5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5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5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5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4" name="Google Shape;5404;p55"/>
          <p:cNvGrpSpPr/>
          <p:nvPr/>
        </p:nvGrpSpPr>
        <p:grpSpPr>
          <a:xfrm>
            <a:off x="10502078" y="6926392"/>
            <a:ext cx="594401" cy="672664"/>
            <a:chOff x="-54007925" y="3584850"/>
            <a:chExt cx="281200" cy="318225"/>
          </a:xfrm>
        </p:grpSpPr>
        <p:sp>
          <p:nvSpPr>
            <p:cNvPr id="5405" name="Google Shape;5405;p55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5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5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5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5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5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1" name="Google Shape;5411;p55"/>
          <p:cNvGrpSpPr/>
          <p:nvPr/>
        </p:nvGrpSpPr>
        <p:grpSpPr>
          <a:xfrm>
            <a:off x="10502078" y="7752307"/>
            <a:ext cx="594401" cy="674197"/>
            <a:chOff x="-54007925" y="3975575"/>
            <a:chExt cx="281200" cy="318950"/>
          </a:xfrm>
        </p:grpSpPr>
        <p:sp>
          <p:nvSpPr>
            <p:cNvPr id="5412" name="Google Shape;5412;p55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5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5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5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6" name="Google Shape;5416;p55"/>
          <p:cNvGrpSpPr/>
          <p:nvPr/>
        </p:nvGrpSpPr>
        <p:grpSpPr>
          <a:xfrm>
            <a:off x="14700124" y="6129860"/>
            <a:ext cx="516137" cy="673404"/>
            <a:chOff x="-52005775" y="3208025"/>
            <a:chExt cx="244175" cy="318575"/>
          </a:xfrm>
        </p:grpSpPr>
        <p:sp>
          <p:nvSpPr>
            <p:cNvPr id="5417" name="Google Shape;5417;p55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5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5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5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5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5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5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5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5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5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5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8" name="Google Shape;5428;p55"/>
          <p:cNvGrpSpPr/>
          <p:nvPr/>
        </p:nvGrpSpPr>
        <p:grpSpPr>
          <a:xfrm>
            <a:off x="2991839" y="6110624"/>
            <a:ext cx="672664" cy="672664"/>
            <a:chOff x="-57568775" y="3198925"/>
            <a:chExt cx="318225" cy="318225"/>
          </a:xfrm>
        </p:grpSpPr>
        <p:sp>
          <p:nvSpPr>
            <p:cNvPr id="5429" name="Google Shape;5429;p5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5" name="Google Shape;5435;p55"/>
          <p:cNvGrpSpPr/>
          <p:nvPr/>
        </p:nvGrpSpPr>
        <p:grpSpPr>
          <a:xfrm>
            <a:off x="3032635" y="6938071"/>
            <a:ext cx="591071" cy="672664"/>
            <a:chOff x="-57549075" y="3590375"/>
            <a:chExt cx="279625" cy="318225"/>
          </a:xfrm>
        </p:grpSpPr>
        <p:sp>
          <p:nvSpPr>
            <p:cNvPr id="5436" name="Google Shape;5436;p55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5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5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5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0" name="Google Shape;5440;p55"/>
          <p:cNvGrpSpPr/>
          <p:nvPr/>
        </p:nvGrpSpPr>
        <p:grpSpPr>
          <a:xfrm>
            <a:off x="2990174" y="7767156"/>
            <a:ext cx="675993" cy="675993"/>
            <a:chOff x="-57570350" y="3982600"/>
            <a:chExt cx="319800" cy="319800"/>
          </a:xfrm>
        </p:grpSpPr>
        <p:sp>
          <p:nvSpPr>
            <p:cNvPr id="5441" name="Google Shape;5441;p55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5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5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5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5" name="Google Shape;5445;p55"/>
          <p:cNvGrpSpPr/>
          <p:nvPr/>
        </p:nvGrpSpPr>
        <p:grpSpPr>
          <a:xfrm>
            <a:off x="7178779" y="6108933"/>
            <a:ext cx="591071" cy="674355"/>
            <a:chOff x="-55576850" y="3198125"/>
            <a:chExt cx="279625" cy="319025"/>
          </a:xfrm>
        </p:grpSpPr>
        <p:sp>
          <p:nvSpPr>
            <p:cNvPr id="5446" name="Google Shape;5446;p5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0" name="Google Shape;5450;p55"/>
          <p:cNvGrpSpPr/>
          <p:nvPr/>
        </p:nvGrpSpPr>
        <p:grpSpPr>
          <a:xfrm>
            <a:off x="7136318" y="6937648"/>
            <a:ext cx="675993" cy="673087"/>
            <a:chOff x="-55596550" y="3590175"/>
            <a:chExt cx="319800" cy="318425"/>
          </a:xfrm>
        </p:grpSpPr>
        <p:sp>
          <p:nvSpPr>
            <p:cNvPr id="5451" name="Google Shape;5451;p55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5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5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5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5" name="Google Shape;5455;p55"/>
          <p:cNvGrpSpPr/>
          <p:nvPr/>
        </p:nvGrpSpPr>
        <p:grpSpPr>
          <a:xfrm>
            <a:off x="7137137" y="7766681"/>
            <a:ext cx="674355" cy="674831"/>
            <a:chOff x="-55595775" y="3982375"/>
            <a:chExt cx="319025" cy="319250"/>
          </a:xfrm>
        </p:grpSpPr>
        <p:sp>
          <p:nvSpPr>
            <p:cNvPr id="5456" name="Google Shape;5456;p55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5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5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5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5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5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2" name="Google Shape;5462;p55"/>
          <p:cNvGrpSpPr/>
          <p:nvPr/>
        </p:nvGrpSpPr>
        <p:grpSpPr>
          <a:xfrm>
            <a:off x="11291212" y="6097307"/>
            <a:ext cx="674355" cy="672664"/>
            <a:chOff x="-53635375" y="3192625"/>
            <a:chExt cx="319025" cy="318225"/>
          </a:xfrm>
        </p:grpSpPr>
        <p:sp>
          <p:nvSpPr>
            <p:cNvPr id="5463" name="Google Shape;5463;p55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5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6" name="Google Shape;5466;p55"/>
          <p:cNvGrpSpPr/>
          <p:nvPr/>
        </p:nvGrpSpPr>
        <p:grpSpPr>
          <a:xfrm>
            <a:off x="11332854" y="6926392"/>
            <a:ext cx="591071" cy="674355"/>
            <a:chOff x="-53615675" y="3584850"/>
            <a:chExt cx="279625" cy="319025"/>
          </a:xfrm>
        </p:grpSpPr>
        <p:sp>
          <p:nvSpPr>
            <p:cNvPr id="5467" name="Google Shape;5467;p55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0" name="Google Shape;5470;p55"/>
          <p:cNvGrpSpPr/>
          <p:nvPr/>
        </p:nvGrpSpPr>
        <p:grpSpPr>
          <a:xfrm>
            <a:off x="11291239" y="7754262"/>
            <a:ext cx="674302" cy="672241"/>
            <a:chOff x="-53634575" y="3976500"/>
            <a:chExt cx="319000" cy="318025"/>
          </a:xfrm>
        </p:grpSpPr>
        <p:sp>
          <p:nvSpPr>
            <p:cNvPr id="5471" name="Google Shape;5471;p55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5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9" name="Google Shape;5479;p55"/>
          <p:cNvGrpSpPr/>
          <p:nvPr/>
        </p:nvGrpSpPr>
        <p:grpSpPr>
          <a:xfrm>
            <a:off x="14662657" y="6937437"/>
            <a:ext cx="591071" cy="673298"/>
            <a:chOff x="-52023900" y="3590075"/>
            <a:chExt cx="279625" cy="318525"/>
          </a:xfrm>
        </p:grpSpPr>
        <p:sp>
          <p:nvSpPr>
            <p:cNvPr id="5480" name="Google Shape;5480;p55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5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5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5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5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7" name="Google Shape;5487;p55"/>
          <p:cNvGrpSpPr/>
          <p:nvPr/>
        </p:nvGrpSpPr>
        <p:grpSpPr>
          <a:xfrm>
            <a:off x="3812394" y="6110624"/>
            <a:ext cx="674302" cy="674302"/>
            <a:chOff x="-57173375" y="3198925"/>
            <a:chExt cx="319000" cy="319000"/>
          </a:xfrm>
        </p:grpSpPr>
        <p:sp>
          <p:nvSpPr>
            <p:cNvPr id="5488" name="Google Shape;5488;p5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2" name="Google Shape;5492;p55"/>
          <p:cNvGrpSpPr/>
          <p:nvPr/>
        </p:nvGrpSpPr>
        <p:grpSpPr>
          <a:xfrm>
            <a:off x="3814058" y="6979660"/>
            <a:ext cx="670973" cy="591124"/>
            <a:chOff x="-57176525" y="3610050"/>
            <a:chExt cx="317425" cy="279650"/>
          </a:xfrm>
        </p:grpSpPr>
        <p:sp>
          <p:nvSpPr>
            <p:cNvPr id="5493" name="Google Shape;5493;p55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5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8" name="Google Shape;5498;p55"/>
          <p:cNvGrpSpPr/>
          <p:nvPr/>
        </p:nvGrpSpPr>
        <p:grpSpPr>
          <a:xfrm>
            <a:off x="3845686" y="7765888"/>
            <a:ext cx="607718" cy="673932"/>
            <a:chOff x="-57162350" y="3982000"/>
            <a:chExt cx="287500" cy="318825"/>
          </a:xfrm>
        </p:grpSpPr>
        <p:sp>
          <p:nvSpPr>
            <p:cNvPr id="5499" name="Google Shape;5499;p55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7" name="Google Shape;5507;p55"/>
          <p:cNvGrpSpPr/>
          <p:nvPr/>
        </p:nvGrpSpPr>
        <p:grpSpPr>
          <a:xfrm>
            <a:off x="7966248" y="6110624"/>
            <a:ext cx="672664" cy="669335"/>
            <a:chOff x="-55202750" y="3198925"/>
            <a:chExt cx="318225" cy="316650"/>
          </a:xfrm>
        </p:grpSpPr>
        <p:sp>
          <p:nvSpPr>
            <p:cNvPr id="5508" name="Google Shape;5508;p5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0" name="Google Shape;5510;p55"/>
          <p:cNvGrpSpPr/>
          <p:nvPr/>
        </p:nvGrpSpPr>
        <p:grpSpPr>
          <a:xfrm>
            <a:off x="7986224" y="6938071"/>
            <a:ext cx="632713" cy="672664"/>
            <a:chOff x="-55194875" y="3590375"/>
            <a:chExt cx="299325" cy="318225"/>
          </a:xfrm>
        </p:grpSpPr>
        <p:sp>
          <p:nvSpPr>
            <p:cNvPr id="5511" name="Google Shape;5511;p55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6" name="Google Shape;5516;p55"/>
          <p:cNvGrpSpPr/>
          <p:nvPr/>
        </p:nvGrpSpPr>
        <p:grpSpPr>
          <a:xfrm>
            <a:off x="7967094" y="7768847"/>
            <a:ext cx="670973" cy="670973"/>
            <a:chOff x="-55203525" y="3983400"/>
            <a:chExt cx="317425" cy="317425"/>
          </a:xfrm>
        </p:grpSpPr>
        <p:sp>
          <p:nvSpPr>
            <p:cNvPr id="5517" name="Google Shape;5517;p55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0" name="Google Shape;5520;p55"/>
          <p:cNvGrpSpPr/>
          <p:nvPr/>
        </p:nvGrpSpPr>
        <p:grpSpPr>
          <a:xfrm>
            <a:off x="12138635" y="6097307"/>
            <a:ext cx="631022" cy="674302"/>
            <a:chOff x="-53232900" y="3192625"/>
            <a:chExt cx="298525" cy="319000"/>
          </a:xfrm>
        </p:grpSpPr>
        <p:sp>
          <p:nvSpPr>
            <p:cNvPr id="5521" name="Google Shape;5521;p55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9" name="Google Shape;5529;p55"/>
          <p:cNvGrpSpPr/>
          <p:nvPr/>
        </p:nvGrpSpPr>
        <p:grpSpPr>
          <a:xfrm>
            <a:off x="12118659" y="6926392"/>
            <a:ext cx="670973" cy="669335"/>
            <a:chOff x="-53242350" y="3584850"/>
            <a:chExt cx="317425" cy="316650"/>
          </a:xfrm>
        </p:grpSpPr>
        <p:sp>
          <p:nvSpPr>
            <p:cNvPr id="5530" name="Google Shape;5530;p55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5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5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5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5" name="Google Shape;5535;p55"/>
          <p:cNvGrpSpPr/>
          <p:nvPr/>
        </p:nvGrpSpPr>
        <p:grpSpPr>
          <a:xfrm>
            <a:off x="12158610" y="7753839"/>
            <a:ext cx="591071" cy="674355"/>
            <a:chOff x="-53224225" y="3976300"/>
            <a:chExt cx="279625" cy="319025"/>
          </a:xfrm>
        </p:grpSpPr>
        <p:sp>
          <p:nvSpPr>
            <p:cNvPr id="5536" name="Google Shape;5536;p55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5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5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5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5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5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5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3" name="Google Shape;5543;p55"/>
          <p:cNvGrpSpPr/>
          <p:nvPr/>
        </p:nvGrpSpPr>
        <p:grpSpPr>
          <a:xfrm>
            <a:off x="14621041" y="7768266"/>
            <a:ext cx="674302" cy="673245"/>
            <a:chOff x="-52043575" y="3983125"/>
            <a:chExt cx="319000" cy="318500"/>
          </a:xfrm>
        </p:grpSpPr>
        <p:sp>
          <p:nvSpPr>
            <p:cNvPr id="5544" name="Google Shape;5544;p55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5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5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5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5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5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5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5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3" name="Google Shape;5553;p55"/>
          <p:cNvGrpSpPr/>
          <p:nvPr/>
        </p:nvGrpSpPr>
        <p:grpSpPr>
          <a:xfrm>
            <a:off x="4692523" y="6110624"/>
            <a:ext cx="591071" cy="674302"/>
            <a:chOff x="-56766175" y="3198925"/>
            <a:chExt cx="279625" cy="319000"/>
          </a:xfrm>
        </p:grpSpPr>
        <p:sp>
          <p:nvSpPr>
            <p:cNvPr id="5554" name="Google Shape;5554;p5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1" name="Google Shape;5561;p55"/>
          <p:cNvGrpSpPr/>
          <p:nvPr/>
        </p:nvGrpSpPr>
        <p:grpSpPr>
          <a:xfrm>
            <a:off x="4690858" y="6938071"/>
            <a:ext cx="594401" cy="672664"/>
            <a:chOff x="-56766175" y="3590375"/>
            <a:chExt cx="281200" cy="318225"/>
          </a:xfrm>
        </p:grpSpPr>
        <p:sp>
          <p:nvSpPr>
            <p:cNvPr id="5562" name="Google Shape;5562;p55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5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5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6" name="Google Shape;5566;p55"/>
          <p:cNvGrpSpPr/>
          <p:nvPr/>
        </p:nvGrpSpPr>
        <p:grpSpPr>
          <a:xfrm>
            <a:off x="4732474" y="7767156"/>
            <a:ext cx="511170" cy="672664"/>
            <a:chOff x="-56747275" y="3982600"/>
            <a:chExt cx="241825" cy="318225"/>
          </a:xfrm>
        </p:grpSpPr>
        <p:sp>
          <p:nvSpPr>
            <p:cNvPr id="5567" name="Google Shape;5567;p55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5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5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5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5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5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5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4" name="Google Shape;5574;p55"/>
          <p:cNvGrpSpPr/>
          <p:nvPr/>
        </p:nvGrpSpPr>
        <p:grpSpPr>
          <a:xfrm>
            <a:off x="8835337" y="6110624"/>
            <a:ext cx="591071" cy="674302"/>
            <a:chOff x="-54793175" y="3198925"/>
            <a:chExt cx="279625" cy="319000"/>
          </a:xfrm>
        </p:grpSpPr>
        <p:sp>
          <p:nvSpPr>
            <p:cNvPr id="5575" name="Google Shape;5575;p55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5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5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5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2" name="Google Shape;5582;p55"/>
          <p:cNvGrpSpPr/>
          <p:nvPr/>
        </p:nvGrpSpPr>
        <p:grpSpPr>
          <a:xfrm>
            <a:off x="8793695" y="6951388"/>
            <a:ext cx="674355" cy="644286"/>
            <a:chOff x="-54812875" y="3596675"/>
            <a:chExt cx="319025" cy="304800"/>
          </a:xfrm>
        </p:grpSpPr>
        <p:sp>
          <p:nvSpPr>
            <p:cNvPr id="5583" name="Google Shape;5583;p55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5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5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0" name="Google Shape;5590;p55"/>
          <p:cNvSpPr/>
          <p:nvPr/>
        </p:nvSpPr>
        <p:spPr>
          <a:xfrm>
            <a:off x="9123377" y="7765519"/>
            <a:ext cx="15061" cy="1691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1" name="Google Shape;5591;p55"/>
          <p:cNvSpPr/>
          <p:nvPr/>
        </p:nvSpPr>
        <p:spPr>
          <a:xfrm>
            <a:off x="9124223" y="7767157"/>
            <a:ext cx="13370" cy="1744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92" name="Google Shape;5592;p55"/>
          <p:cNvGrpSpPr/>
          <p:nvPr/>
        </p:nvGrpSpPr>
        <p:grpSpPr>
          <a:xfrm>
            <a:off x="8835337" y="7767156"/>
            <a:ext cx="591071" cy="672664"/>
            <a:chOff x="-54793175" y="3982600"/>
            <a:chExt cx="279625" cy="318225"/>
          </a:xfrm>
        </p:grpSpPr>
        <p:sp>
          <p:nvSpPr>
            <p:cNvPr id="5593" name="Google Shape;5593;p55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0" name="Google Shape;5600;p55"/>
          <p:cNvGrpSpPr/>
          <p:nvPr/>
        </p:nvGrpSpPr>
        <p:grpSpPr>
          <a:xfrm>
            <a:off x="12989413" y="6097307"/>
            <a:ext cx="591071" cy="672664"/>
            <a:chOff x="-52832000" y="3192625"/>
            <a:chExt cx="279625" cy="318225"/>
          </a:xfrm>
        </p:grpSpPr>
        <p:sp>
          <p:nvSpPr>
            <p:cNvPr id="5601" name="Google Shape;5601;p55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9" name="Google Shape;5609;p55"/>
          <p:cNvGrpSpPr/>
          <p:nvPr/>
        </p:nvGrpSpPr>
        <p:grpSpPr>
          <a:xfrm>
            <a:off x="12947797" y="6928083"/>
            <a:ext cx="674302" cy="670973"/>
            <a:chOff x="-52851675" y="3585650"/>
            <a:chExt cx="319000" cy="317425"/>
          </a:xfrm>
        </p:grpSpPr>
        <p:sp>
          <p:nvSpPr>
            <p:cNvPr id="5610" name="Google Shape;5610;p55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6" name="Google Shape;5616;p55"/>
          <p:cNvGrpSpPr/>
          <p:nvPr/>
        </p:nvGrpSpPr>
        <p:grpSpPr>
          <a:xfrm>
            <a:off x="12989413" y="7753839"/>
            <a:ext cx="591071" cy="674355"/>
            <a:chOff x="-52832000" y="3976300"/>
            <a:chExt cx="279625" cy="319025"/>
          </a:xfrm>
        </p:grpSpPr>
        <p:sp>
          <p:nvSpPr>
            <p:cNvPr id="5617" name="Google Shape;5617;p55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2" name="Google Shape;5622;p55"/>
          <p:cNvGrpSpPr/>
          <p:nvPr/>
        </p:nvGrpSpPr>
        <p:grpSpPr>
          <a:xfrm>
            <a:off x="15484811" y="6110624"/>
            <a:ext cx="594401" cy="672664"/>
            <a:chOff x="-51633225" y="3198925"/>
            <a:chExt cx="281200" cy="318225"/>
          </a:xfrm>
        </p:grpSpPr>
        <p:sp>
          <p:nvSpPr>
            <p:cNvPr id="5623" name="Google Shape;5623;p55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5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5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0" name="Google Shape;5630;p55"/>
          <p:cNvGrpSpPr/>
          <p:nvPr/>
        </p:nvGrpSpPr>
        <p:grpSpPr>
          <a:xfrm>
            <a:off x="5469212" y="6112262"/>
            <a:ext cx="685981" cy="671026"/>
            <a:chOff x="-56396775" y="3199700"/>
            <a:chExt cx="324525" cy="317450"/>
          </a:xfrm>
        </p:grpSpPr>
        <p:sp>
          <p:nvSpPr>
            <p:cNvPr id="5631" name="Google Shape;5631;p5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7" name="Google Shape;5637;p55"/>
          <p:cNvGrpSpPr/>
          <p:nvPr/>
        </p:nvGrpSpPr>
        <p:grpSpPr>
          <a:xfrm>
            <a:off x="5475025" y="6959685"/>
            <a:ext cx="674355" cy="631075"/>
            <a:chOff x="-56394425" y="3600600"/>
            <a:chExt cx="319025" cy="298550"/>
          </a:xfrm>
        </p:grpSpPr>
        <p:sp>
          <p:nvSpPr>
            <p:cNvPr id="5638" name="Google Shape;5638;p55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5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5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1" name="Google Shape;5641;p55"/>
          <p:cNvGrpSpPr/>
          <p:nvPr/>
        </p:nvGrpSpPr>
        <p:grpSpPr>
          <a:xfrm>
            <a:off x="5505015" y="7768847"/>
            <a:ext cx="614376" cy="670973"/>
            <a:chOff x="-56379450" y="3983400"/>
            <a:chExt cx="290650" cy="317425"/>
          </a:xfrm>
        </p:grpSpPr>
        <p:sp>
          <p:nvSpPr>
            <p:cNvPr id="5642" name="Google Shape;5642;p55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5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5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5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5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5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0" name="Google Shape;5650;p55"/>
          <p:cNvGrpSpPr/>
          <p:nvPr/>
        </p:nvGrpSpPr>
        <p:grpSpPr>
          <a:xfrm>
            <a:off x="9671341" y="6110624"/>
            <a:ext cx="594401" cy="674302"/>
            <a:chOff x="-54401725" y="3198925"/>
            <a:chExt cx="281200" cy="319000"/>
          </a:xfrm>
        </p:grpSpPr>
        <p:sp>
          <p:nvSpPr>
            <p:cNvPr id="5651" name="Google Shape;5651;p55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5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5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5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5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5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5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5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2" name="Google Shape;5662;p55"/>
          <p:cNvGrpSpPr/>
          <p:nvPr/>
        </p:nvGrpSpPr>
        <p:grpSpPr>
          <a:xfrm>
            <a:off x="9673006" y="6938071"/>
            <a:ext cx="591071" cy="672664"/>
            <a:chOff x="-54401725" y="3590375"/>
            <a:chExt cx="279625" cy="318225"/>
          </a:xfrm>
        </p:grpSpPr>
        <p:sp>
          <p:nvSpPr>
            <p:cNvPr id="5663" name="Google Shape;5663;p55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9" name="Google Shape;5669;p55"/>
          <p:cNvGrpSpPr/>
          <p:nvPr/>
        </p:nvGrpSpPr>
        <p:grpSpPr>
          <a:xfrm>
            <a:off x="9668857" y="7767156"/>
            <a:ext cx="599368" cy="672664"/>
            <a:chOff x="-54403300" y="3982600"/>
            <a:chExt cx="283550" cy="318225"/>
          </a:xfrm>
        </p:grpSpPr>
        <p:sp>
          <p:nvSpPr>
            <p:cNvPr id="5670" name="Google Shape;5670;p55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5" name="Google Shape;5675;p55"/>
          <p:cNvGrpSpPr/>
          <p:nvPr/>
        </p:nvGrpSpPr>
        <p:grpSpPr>
          <a:xfrm>
            <a:off x="13777728" y="6101059"/>
            <a:ext cx="669282" cy="670550"/>
            <a:chOff x="-52458650" y="3194400"/>
            <a:chExt cx="316625" cy="317225"/>
          </a:xfrm>
        </p:grpSpPr>
        <p:sp>
          <p:nvSpPr>
            <p:cNvPr id="5676" name="Google Shape;5676;p55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4" name="Google Shape;5684;p55"/>
          <p:cNvGrpSpPr/>
          <p:nvPr/>
        </p:nvGrpSpPr>
        <p:grpSpPr>
          <a:xfrm>
            <a:off x="13795193" y="6926392"/>
            <a:ext cx="634351" cy="672188"/>
            <a:chOff x="-52450000" y="3584850"/>
            <a:chExt cx="300100" cy="318000"/>
          </a:xfrm>
        </p:grpSpPr>
        <p:sp>
          <p:nvSpPr>
            <p:cNvPr id="5685" name="Google Shape;5685;p55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5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5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5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5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5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2" name="Google Shape;5692;p55"/>
          <p:cNvGrpSpPr/>
          <p:nvPr/>
        </p:nvGrpSpPr>
        <p:grpSpPr>
          <a:xfrm>
            <a:off x="13816833" y="7757168"/>
            <a:ext cx="591071" cy="671026"/>
            <a:chOff x="-52440550" y="3977875"/>
            <a:chExt cx="279625" cy="317450"/>
          </a:xfrm>
        </p:grpSpPr>
        <p:sp>
          <p:nvSpPr>
            <p:cNvPr id="5693" name="Google Shape;5693;p55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5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5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5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5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5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5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5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1" name="Google Shape;5701;p55"/>
          <p:cNvGrpSpPr/>
          <p:nvPr/>
        </p:nvGrpSpPr>
        <p:grpSpPr>
          <a:xfrm>
            <a:off x="15486475" y="6926392"/>
            <a:ext cx="591071" cy="674355"/>
            <a:chOff x="-51623775" y="3584850"/>
            <a:chExt cx="279625" cy="319025"/>
          </a:xfrm>
        </p:grpSpPr>
        <p:sp>
          <p:nvSpPr>
            <p:cNvPr id="5702" name="Google Shape;5702;p55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5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5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5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5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5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5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5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5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1" name="Google Shape;5711;p55"/>
          <p:cNvGrpSpPr/>
          <p:nvPr/>
        </p:nvGrpSpPr>
        <p:grpSpPr>
          <a:xfrm>
            <a:off x="7178008" y="3374753"/>
            <a:ext cx="594408" cy="674481"/>
            <a:chOff x="1044400" y="2917425"/>
            <a:chExt cx="248125" cy="281550"/>
          </a:xfrm>
        </p:grpSpPr>
        <p:sp>
          <p:nvSpPr>
            <p:cNvPr id="5712" name="Google Shape;5712;p55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5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5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5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5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17" name="Google Shape;5717;p55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18" name="Google Shape;5718;p55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19" name="Google Shape;5719;p5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1" name="Google Shape;5721;p55"/>
          <p:cNvSpPr/>
          <p:nvPr/>
        </p:nvSpPr>
        <p:spPr>
          <a:xfrm>
            <a:off x="5495636" y="5030106"/>
            <a:ext cx="639384" cy="67466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25" name="Shape 5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6" name="Google Shape;5726;p56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27" name="Google Shape;5727;p56"/>
          <p:cNvGrpSpPr/>
          <p:nvPr/>
        </p:nvGrpSpPr>
        <p:grpSpPr>
          <a:xfrm>
            <a:off x="2266843" y="3377094"/>
            <a:ext cx="515588" cy="661485"/>
            <a:chOff x="-50489600" y="1947400"/>
            <a:chExt cx="233150" cy="299125"/>
          </a:xfrm>
        </p:grpSpPr>
        <p:sp>
          <p:nvSpPr>
            <p:cNvPr id="5728" name="Google Shape;5728;p56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0" name="Google Shape;5730;p56"/>
          <p:cNvGrpSpPr/>
          <p:nvPr/>
        </p:nvGrpSpPr>
        <p:grpSpPr>
          <a:xfrm>
            <a:off x="2193673" y="4192216"/>
            <a:ext cx="661927" cy="663641"/>
            <a:chOff x="-50523475" y="2316000"/>
            <a:chExt cx="299325" cy="300100"/>
          </a:xfrm>
        </p:grpSpPr>
        <p:sp>
          <p:nvSpPr>
            <p:cNvPr id="5731" name="Google Shape;5731;p56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3" name="Google Shape;5733;p56"/>
          <p:cNvGrpSpPr/>
          <p:nvPr/>
        </p:nvGrpSpPr>
        <p:grpSpPr>
          <a:xfrm>
            <a:off x="2191075" y="5010766"/>
            <a:ext cx="667124" cy="661983"/>
            <a:chOff x="-50524250" y="2686150"/>
            <a:chExt cx="301675" cy="299350"/>
          </a:xfrm>
        </p:grpSpPr>
        <p:sp>
          <p:nvSpPr>
            <p:cNvPr id="5734" name="Google Shape;5734;p56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0" name="Google Shape;5740;p56"/>
          <p:cNvGrpSpPr/>
          <p:nvPr/>
        </p:nvGrpSpPr>
        <p:grpSpPr>
          <a:xfrm>
            <a:off x="6309219" y="3432822"/>
            <a:ext cx="663641" cy="665410"/>
            <a:chOff x="-48633950" y="1972600"/>
            <a:chExt cx="300100" cy="300900"/>
          </a:xfrm>
        </p:grpSpPr>
        <p:sp>
          <p:nvSpPr>
            <p:cNvPr id="5741" name="Google Shape;5741;p56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3" name="Google Shape;5743;p56"/>
          <p:cNvGrpSpPr/>
          <p:nvPr/>
        </p:nvGrpSpPr>
        <p:grpSpPr>
          <a:xfrm>
            <a:off x="6308335" y="4249713"/>
            <a:ext cx="665410" cy="668838"/>
            <a:chOff x="-48634750" y="2342000"/>
            <a:chExt cx="300900" cy="302450"/>
          </a:xfrm>
        </p:grpSpPr>
        <p:sp>
          <p:nvSpPr>
            <p:cNvPr id="5744" name="Google Shape;5744;p56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2" name="Google Shape;5752;p56"/>
          <p:cNvGrpSpPr/>
          <p:nvPr/>
        </p:nvGrpSpPr>
        <p:grpSpPr>
          <a:xfrm>
            <a:off x="6310076" y="5066549"/>
            <a:ext cx="661927" cy="661927"/>
            <a:chOff x="-48633175" y="2711375"/>
            <a:chExt cx="299325" cy="299325"/>
          </a:xfrm>
        </p:grpSpPr>
        <p:sp>
          <p:nvSpPr>
            <p:cNvPr id="5753" name="Google Shape;5753;p56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5" name="Google Shape;5755;p56"/>
          <p:cNvGrpSpPr/>
          <p:nvPr/>
        </p:nvGrpSpPr>
        <p:grpSpPr>
          <a:xfrm>
            <a:off x="10477782" y="3417121"/>
            <a:ext cx="581764" cy="663696"/>
            <a:chOff x="-46753100" y="1965500"/>
            <a:chExt cx="263075" cy="300125"/>
          </a:xfrm>
        </p:grpSpPr>
        <p:sp>
          <p:nvSpPr>
            <p:cNvPr id="5756" name="Google Shape;5756;p56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6"/>
          <p:cNvGrpSpPr/>
          <p:nvPr/>
        </p:nvGrpSpPr>
        <p:grpSpPr>
          <a:xfrm>
            <a:off x="10435959" y="4268841"/>
            <a:ext cx="665410" cy="585302"/>
            <a:chOff x="-46772025" y="2350650"/>
            <a:chExt cx="300900" cy="264675"/>
          </a:xfrm>
        </p:grpSpPr>
        <p:sp>
          <p:nvSpPr>
            <p:cNvPr id="5759" name="Google Shape;5759;p56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1" name="Google Shape;5761;p56"/>
          <p:cNvGrpSpPr/>
          <p:nvPr/>
        </p:nvGrpSpPr>
        <p:grpSpPr>
          <a:xfrm>
            <a:off x="10435959" y="5045651"/>
            <a:ext cx="665410" cy="665410"/>
            <a:chOff x="-46772025" y="2701925"/>
            <a:chExt cx="300900" cy="300900"/>
          </a:xfrm>
        </p:grpSpPr>
        <p:sp>
          <p:nvSpPr>
            <p:cNvPr id="5762" name="Google Shape;5762;p56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4" name="Google Shape;5764;p56"/>
          <p:cNvSpPr/>
          <p:nvPr/>
        </p:nvSpPr>
        <p:spPr>
          <a:xfrm>
            <a:off x="14566087" y="3495315"/>
            <a:ext cx="663641" cy="665410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5" name="Google Shape;5765;p56"/>
          <p:cNvGrpSpPr/>
          <p:nvPr/>
        </p:nvGrpSpPr>
        <p:grpSpPr>
          <a:xfrm>
            <a:off x="3015203" y="3378808"/>
            <a:ext cx="663641" cy="665410"/>
            <a:chOff x="-50154075" y="1948175"/>
            <a:chExt cx="300100" cy="300900"/>
          </a:xfrm>
        </p:grpSpPr>
        <p:sp>
          <p:nvSpPr>
            <p:cNvPr id="5766" name="Google Shape;5766;p56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8" name="Google Shape;5768;p56"/>
          <p:cNvGrpSpPr/>
          <p:nvPr/>
        </p:nvGrpSpPr>
        <p:grpSpPr>
          <a:xfrm>
            <a:off x="3015203" y="4193930"/>
            <a:ext cx="663641" cy="663696"/>
            <a:chOff x="-50154850" y="2316775"/>
            <a:chExt cx="300100" cy="300125"/>
          </a:xfrm>
        </p:grpSpPr>
        <p:sp>
          <p:nvSpPr>
            <p:cNvPr id="5769" name="Google Shape;5769;p56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1" name="Google Shape;5771;p56"/>
          <p:cNvGrpSpPr/>
          <p:nvPr/>
        </p:nvGrpSpPr>
        <p:grpSpPr>
          <a:xfrm>
            <a:off x="3007381" y="5008223"/>
            <a:ext cx="679287" cy="660600"/>
            <a:chOff x="-50158000" y="2685000"/>
            <a:chExt cx="307175" cy="298725"/>
          </a:xfrm>
        </p:grpSpPr>
        <p:sp>
          <p:nvSpPr>
            <p:cNvPr id="5772" name="Google Shape;5772;p56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4" name="Google Shape;5774;p56"/>
          <p:cNvGrpSpPr/>
          <p:nvPr/>
        </p:nvGrpSpPr>
        <p:grpSpPr>
          <a:xfrm>
            <a:off x="7144096" y="3434536"/>
            <a:ext cx="668838" cy="663696"/>
            <a:chOff x="-48266125" y="1973375"/>
            <a:chExt cx="302450" cy="300125"/>
          </a:xfrm>
        </p:grpSpPr>
        <p:sp>
          <p:nvSpPr>
            <p:cNvPr id="5775" name="Google Shape;5775;p56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1" name="Google Shape;5781;p56"/>
          <p:cNvGrpSpPr/>
          <p:nvPr/>
        </p:nvGrpSpPr>
        <p:grpSpPr>
          <a:xfrm>
            <a:off x="7194572" y="4251150"/>
            <a:ext cx="567888" cy="663918"/>
            <a:chOff x="-48237000" y="2342650"/>
            <a:chExt cx="256800" cy="300225"/>
          </a:xfrm>
        </p:grpSpPr>
        <p:sp>
          <p:nvSpPr>
            <p:cNvPr id="5782" name="Google Shape;5782;p56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5" name="Google Shape;5785;p56"/>
          <p:cNvGrpSpPr/>
          <p:nvPr/>
        </p:nvGrpSpPr>
        <p:grpSpPr>
          <a:xfrm>
            <a:off x="11260387" y="3418448"/>
            <a:ext cx="668893" cy="658887"/>
            <a:chOff x="-46404975" y="1966100"/>
            <a:chExt cx="302475" cy="297950"/>
          </a:xfrm>
        </p:grpSpPr>
        <p:sp>
          <p:nvSpPr>
            <p:cNvPr id="5786" name="Google Shape;5786;p56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56"/>
          <p:cNvGrpSpPr/>
          <p:nvPr/>
        </p:nvGrpSpPr>
        <p:grpSpPr>
          <a:xfrm>
            <a:off x="11262986" y="4230529"/>
            <a:ext cx="663696" cy="663641"/>
            <a:chOff x="-46401050" y="2333325"/>
            <a:chExt cx="300125" cy="300100"/>
          </a:xfrm>
        </p:grpSpPr>
        <p:sp>
          <p:nvSpPr>
            <p:cNvPr id="5791" name="Google Shape;5791;p56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6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5" name="Google Shape;5795;p56"/>
          <p:cNvSpPr/>
          <p:nvPr/>
        </p:nvSpPr>
        <p:spPr>
          <a:xfrm>
            <a:off x="11265602" y="5047150"/>
            <a:ext cx="667179" cy="665410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6" name="Google Shape;5796;p56"/>
          <p:cNvGrpSpPr/>
          <p:nvPr/>
        </p:nvGrpSpPr>
        <p:grpSpPr>
          <a:xfrm>
            <a:off x="14560984" y="4249713"/>
            <a:ext cx="665410" cy="665355"/>
            <a:chOff x="-44914800" y="2342000"/>
            <a:chExt cx="300900" cy="300875"/>
          </a:xfrm>
        </p:grpSpPr>
        <p:sp>
          <p:nvSpPr>
            <p:cNvPr id="5797" name="Google Shape;5797;p56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0" name="Google Shape;5800;p56"/>
          <p:cNvSpPr/>
          <p:nvPr/>
        </p:nvSpPr>
        <p:spPr>
          <a:xfrm>
            <a:off x="3841966" y="3377342"/>
            <a:ext cx="661927" cy="661043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1" name="Google Shape;5801;p56"/>
          <p:cNvGrpSpPr/>
          <p:nvPr/>
        </p:nvGrpSpPr>
        <p:grpSpPr>
          <a:xfrm>
            <a:off x="3835550" y="4193654"/>
            <a:ext cx="665410" cy="662204"/>
            <a:chOff x="-49786250" y="2316650"/>
            <a:chExt cx="300900" cy="299450"/>
          </a:xfrm>
        </p:grpSpPr>
        <p:sp>
          <p:nvSpPr>
            <p:cNvPr id="5802" name="Google Shape;5802;p56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6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6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6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6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9" name="Google Shape;5809;p56"/>
          <p:cNvSpPr/>
          <p:nvPr/>
        </p:nvSpPr>
        <p:spPr>
          <a:xfrm>
            <a:off x="3827178" y="5007070"/>
            <a:ext cx="691505" cy="665410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0" name="Google Shape;5810;p56"/>
          <p:cNvSpPr/>
          <p:nvPr/>
        </p:nvSpPr>
        <p:spPr>
          <a:xfrm>
            <a:off x="7977035" y="3436108"/>
            <a:ext cx="665410" cy="66364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1" name="Google Shape;5811;p56"/>
          <p:cNvGrpSpPr/>
          <p:nvPr/>
        </p:nvGrpSpPr>
        <p:grpSpPr>
          <a:xfrm>
            <a:off x="8091842" y="4249713"/>
            <a:ext cx="426800" cy="665355"/>
            <a:chOff x="-47842400" y="2342000"/>
            <a:chExt cx="193000" cy="300875"/>
          </a:xfrm>
        </p:grpSpPr>
        <p:sp>
          <p:nvSpPr>
            <p:cNvPr id="5812" name="Google Shape;5812;p56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6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5" name="Google Shape;5815;p56"/>
          <p:cNvGrpSpPr/>
          <p:nvPr/>
        </p:nvGrpSpPr>
        <p:grpSpPr>
          <a:xfrm>
            <a:off x="7973394" y="5064835"/>
            <a:ext cx="663696" cy="665410"/>
            <a:chOff x="-47896750" y="2710600"/>
            <a:chExt cx="300125" cy="300900"/>
          </a:xfrm>
        </p:grpSpPr>
        <p:sp>
          <p:nvSpPr>
            <p:cNvPr id="5816" name="Google Shape;5816;p56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6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0" name="Google Shape;5820;p56"/>
          <p:cNvGrpSpPr/>
          <p:nvPr/>
        </p:nvGrpSpPr>
        <p:grpSpPr>
          <a:xfrm>
            <a:off x="12083944" y="3455433"/>
            <a:ext cx="665410" cy="583588"/>
            <a:chOff x="-46033225" y="1982825"/>
            <a:chExt cx="300900" cy="263900"/>
          </a:xfrm>
        </p:grpSpPr>
        <p:sp>
          <p:nvSpPr>
            <p:cNvPr id="5821" name="Google Shape;5821;p56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6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4" name="Google Shape;5824;p56"/>
          <p:cNvGrpSpPr/>
          <p:nvPr/>
        </p:nvGrpSpPr>
        <p:grpSpPr>
          <a:xfrm>
            <a:off x="12077863" y="4233127"/>
            <a:ext cx="677573" cy="604265"/>
            <a:chOff x="-46034000" y="2334500"/>
            <a:chExt cx="306400" cy="273250"/>
          </a:xfrm>
        </p:grpSpPr>
        <p:sp>
          <p:nvSpPr>
            <p:cNvPr id="5825" name="Google Shape;5825;p56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6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6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8" name="Google Shape;5828;p56"/>
          <p:cNvGrpSpPr/>
          <p:nvPr/>
        </p:nvGrpSpPr>
        <p:grpSpPr>
          <a:xfrm>
            <a:off x="12163195" y="5047199"/>
            <a:ext cx="506908" cy="660379"/>
            <a:chOff x="-45998575" y="2702625"/>
            <a:chExt cx="229225" cy="298625"/>
          </a:xfrm>
        </p:grpSpPr>
        <p:sp>
          <p:nvSpPr>
            <p:cNvPr id="5829" name="Google Shape;5829;p56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6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6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6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6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6" name="Google Shape;5836;p56"/>
          <p:cNvSpPr/>
          <p:nvPr/>
        </p:nvSpPr>
        <p:spPr>
          <a:xfrm>
            <a:off x="14606139" y="5086346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7" name="Google Shape;5837;p56"/>
          <p:cNvSpPr/>
          <p:nvPr/>
        </p:nvSpPr>
        <p:spPr>
          <a:xfrm>
            <a:off x="4664319" y="3396028"/>
            <a:ext cx="667124" cy="62361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8" name="Google Shape;5838;p56"/>
          <p:cNvSpPr/>
          <p:nvPr/>
        </p:nvSpPr>
        <p:spPr>
          <a:xfrm>
            <a:off x="4963896" y="4193699"/>
            <a:ext cx="38368" cy="115048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9" name="Google Shape;5839;p56"/>
          <p:cNvSpPr/>
          <p:nvPr/>
        </p:nvSpPr>
        <p:spPr>
          <a:xfrm>
            <a:off x="4815849" y="4242735"/>
            <a:ext cx="102830" cy="72976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0" name="Google Shape;5840;p56"/>
          <p:cNvSpPr/>
          <p:nvPr/>
        </p:nvSpPr>
        <p:spPr>
          <a:xfrm>
            <a:off x="5052735" y="4246052"/>
            <a:ext cx="95864" cy="7137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1" name="Google Shape;5841;p56"/>
          <p:cNvGrpSpPr/>
          <p:nvPr/>
        </p:nvGrpSpPr>
        <p:grpSpPr>
          <a:xfrm>
            <a:off x="4701474" y="5007338"/>
            <a:ext cx="583533" cy="668893"/>
            <a:chOff x="-49398750" y="2684600"/>
            <a:chExt cx="263875" cy="302475"/>
          </a:xfrm>
        </p:grpSpPr>
        <p:sp>
          <p:nvSpPr>
            <p:cNvPr id="5842" name="Google Shape;5842;p56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5" name="Google Shape;5845;p56"/>
          <p:cNvGrpSpPr/>
          <p:nvPr/>
        </p:nvGrpSpPr>
        <p:grpSpPr>
          <a:xfrm>
            <a:off x="8838489" y="3436305"/>
            <a:ext cx="581764" cy="665410"/>
            <a:chOff x="-47509225" y="1974175"/>
            <a:chExt cx="263075" cy="300900"/>
          </a:xfrm>
        </p:grpSpPr>
        <p:sp>
          <p:nvSpPr>
            <p:cNvPr id="5846" name="Google Shape;5846;p56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56"/>
          <p:cNvGrpSpPr/>
          <p:nvPr/>
        </p:nvGrpSpPr>
        <p:grpSpPr>
          <a:xfrm>
            <a:off x="8794952" y="4249713"/>
            <a:ext cx="668838" cy="663199"/>
            <a:chOff x="-47529700" y="2342000"/>
            <a:chExt cx="302450" cy="299900"/>
          </a:xfrm>
        </p:grpSpPr>
        <p:sp>
          <p:nvSpPr>
            <p:cNvPr id="5852" name="Google Shape;5852;p56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4" name="Google Shape;5854;p56"/>
          <p:cNvGrpSpPr/>
          <p:nvPr/>
        </p:nvGrpSpPr>
        <p:grpSpPr>
          <a:xfrm>
            <a:off x="8797550" y="5146712"/>
            <a:ext cx="663641" cy="505139"/>
            <a:chOff x="-47527350" y="2747625"/>
            <a:chExt cx="300100" cy="228425"/>
          </a:xfrm>
        </p:grpSpPr>
        <p:sp>
          <p:nvSpPr>
            <p:cNvPr id="5855" name="Google Shape;5855;p56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61" name="Google Shape;5861;p56"/>
          <p:cNvSpPr/>
          <p:nvPr/>
        </p:nvSpPr>
        <p:spPr>
          <a:xfrm>
            <a:off x="12922004" y="3412999"/>
            <a:ext cx="660158" cy="668451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2" name="Google Shape;5862;p56"/>
          <p:cNvGrpSpPr/>
          <p:nvPr/>
        </p:nvGrpSpPr>
        <p:grpSpPr>
          <a:xfrm>
            <a:off x="12915946" y="4272324"/>
            <a:ext cx="663696" cy="583533"/>
            <a:chOff x="-45664625" y="2352225"/>
            <a:chExt cx="300125" cy="263875"/>
          </a:xfrm>
        </p:grpSpPr>
        <p:sp>
          <p:nvSpPr>
            <p:cNvPr id="5863" name="Google Shape;5863;p56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0" name="Google Shape;5870;p56"/>
          <p:cNvGrpSpPr/>
          <p:nvPr/>
        </p:nvGrpSpPr>
        <p:grpSpPr>
          <a:xfrm>
            <a:off x="12914426" y="5048581"/>
            <a:ext cx="666737" cy="662480"/>
            <a:chOff x="-45665400" y="2703250"/>
            <a:chExt cx="301500" cy="299575"/>
          </a:xfrm>
        </p:grpSpPr>
        <p:sp>
          <p:nvSpPr>
            <p:cNvPr id="5871" name="Google Shape;5871;p5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5" name="Google Shape;5875;p56"/>
          <p:cNvGrpSpPr/>
          <p:nvPr/>
        </p:nvGrpSpPr>
        <p:grpSpPr>
          <a:xfrm>
            <a:off x="15455356" y="3455433"/>
            <a:ext cx="665410" cy="667179"/>
            <a:chOff x="-44528075" y="1982825"/>
            <a:chExt cx="300900" cy="301700"/>
          </a:xfrm>
        </p:grpSpPr>
        <p:sp>
          <p:nvSpPr>
            <p:cNvPr id="5876" name="Google Shape;5876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3" name="Google Shape;5883;p56"/>
          <p:cNvSpPr/>
          <p:nvPr/>
        </p:nvSpPr>
        <p:spPr>
          <a:xfrm>
            <a:off x="5489270" y="3376900"/>
            <a:ext cx="663641" cy="66364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4" name="Google Shape;5884;p56"/>
          <p:cNvGrpSpPr/>
          <p:nvPr/>
        </p:nvGrpSpPr>
        <p:grpSpPr>
          <a:xfrm>
            <a:off x="5484664" y="4193930"/>
            <a:ext cx="663641" cy="663696"/>
            <a:chOff x="-49048250" y="2316775"/>
            <a:chExt cx="300100" cy="300125"/>
          </a:xfrm>
        </p:grpSpPr>
        <p:sp>
          <p:nvSpPr>
            <p:cNvPr id="5885" name="Google Shape;5885;p56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9" name="Google Shape;5889;p56"/>
          <p:cNvSpPr/>
          <p:nvPr/>
        </p:nvSpPr>
        <p:spPr>
          <a:xfrm>
            <a:off x="5486672" y="5009448"/>
            <a:ext cx="668838" cy="663033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0" name="Google Shape;5890;p56"/>
          <p:cNvGrpSpPr/>
          <p:nvPr/>
        </p:nvGrpSpPr>
        <p:grpSpPr>
          <a:xfrm>
            <a:off x="9611760" y="3436305"/>
            <a:ext cx="667179" cy="663641"/>
            <a:chOff x="-47160325" y="1974175"/>
            <a:chExt cx="301700" cy="300100"/>
          </a:xfrm>
        </p:grpSpPr>
        <p:sp>
          <p:nvSpPr>
            <p:cNvPr id="5891" name="Google Shape;5891;p56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3" name="Google Shape;5893;p56"/>
          <p:cNvGrpSpPr/>
          <p:nvPr/>
        </p:nvGrpSpPr>
        <p:grpSpPr>
          <a:xfrm>
            <a:off x="9612644" y="4249713"/>
            <a:ext cx="665410" cy="665355"/>
            <a:chOff x="-47159525" y="2342000"/>
            <a:chExt cx="300900" cy="300875"/>
          </a:xfrm>
        </p:grpSpPr>
        <p:sp>
          <p:nvSpPr>
            <p:cNvPr id="5894" name="Google Shape;5894;p56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9" name="Google Shape;5899;p56"/>
          <p:cNvGrpSpPr/>
          <p:nvPr/>
        </p:nvGrpSpPr>
        <p:grpSpPr>
          <a:xfrm>
            <a:off x="9613529" y="5068318"/>
            <a:ext cx="663641" cy="665410"/>
            <a:chOff x="-47157950" y="2712175"/>
            <a:chExt cx="300100" cy="300900"/>
          </a:xfrm>
        </p:grpSpPr>
        <p:sp>
          <p:nvSpPr>
            <p:cNvPr id="5900" name="Google Shape;5900;p56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7" name="Google Shape;5907;p56"/>
          <p:cNvSpPr/>
          <p:nvPr/>
        </p:nvSpPr>
        <p:spPr>
          <a:xfrm>
            <a:off x="13775623" y="3416925"/>
            <a:ext cx="583533" cy="661927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8" name="Google Shape;5908;p56"/>
          <p:cNvGrpSpPr/>
          <p:nvPr/>
        </p:nvGrpSpPr>
        <p:grpSpPr>
          <a:xfrm>
            <a:off x="13770514" y="4230529"/>
            <a:ext cx="585247" cy="663641"/>
            <a:chOff x="-45278675" y="2333325"/>
            <a:chExt cx="264650" cy="300100"/>
          </a:xfrm>
        </p:grpSpPr>
        <p:sp>
          <p:nvSpPr>
            <p:cNvPr id="5909" name="Google Shape;5909;p56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3" name="Google Shape;5913;p56"/>
          <p:cNvGrpSpPr/>
          <p:nvPr/>
        </p:nvGrpSpPr>
        <p:grpSpPr>
          <a:xfrm>
            <a:off x="13789643" y="5045651"/>
            <a:ext cx="546990" cy="663696"/>
            <a:chOff x="-45270025" y="2701925"/>
            <a:chExt cx="247350" cy="300125"/>
          </a:xfrm>
        </p:grpSpPr>
        <p:sp>
          <p:nvSpPr>
            <p:cNvPr id="5914" name="Google Shape;5914;p56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8" name="Google Shape;5918;p56"/>
          <p:cNvSpPr/>
          <p:nvPr/>
        </p:nvSpPr>
        <p:spPr>
          <a:xfrm>
            <a:off x="15460422" y="4263410"/>
            <a:ext cx="663641" cy="66364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9" name="Google Shape;5919;p56"/>
          <p:cNvGrpSpPr/>
          <p:nvPr/>
        </p:nvGrpSpPr>
        <p:grpSpPr>
          <a:xfrm>
            <a:off x="2266845" y="6109887"/>
            <a:ext cx="515588" cy="667456"/>
            <a:chOff x="-50469125" y="3183175"/>
            <a:chExt cx="233150" cy="301825"/>
          </a:xfrm>
        </p:grpSpPr>
        <p:sp>
          <p:nvSpPr>
            <p:cNvPr id="5920" name="Google Shape;5920;p56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3" name="Google Shape;5923;p56"/>
          <p:cNvGrpSpPr/>
          <p:nvPr/>
        </p:nvGrpSpPr>
        <p:grpSpPr>
          <a:xfrm>
            <a:off x="2191933" y="6923240"/>
            <a:ext cx="665410" cy="663696"/>
            <a:chOff x="-50504575" y="3550975"/>
            <a:chExt cx="300900" cy="300125"/>
          </a:xfrm>
        </p:grpSpPr>
        <p:sp>
          <p:nvSpPr>
            <p:cNvPr id="5924" name="Google Shape;5924;p56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8" name="Google Shape;5928;p56"/>
          <p:cNvGrpSpPr/>
          <p:nvPr/>
        </p:nvGrpSpPr>
        <p:grpSpPr>
          <a:xfrm>
            <a:off x="2191933" y="7741900"/>
            <a:ext cx="665410" cy="661927"/>
            <a:chOff x="-50503000" y="3921175"/>
            <a:chExt cx="300900" cy="299325"/>
          </a:xfrm>
        </p:grpSpPr>
        <p:sp>
          <p:nvSpPr>
            <p:cNvPr id="5929" name="Google Shape;5929;p56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4" name="Google Shape;5934;p56"/>
          <p:cNvGrpSpPr/>
          <p:nvPr/>
        </p:nvGrpSpPr>
        <p:grpSpPr>
          <a:xfrm>
            <a:off x="6309220" y="6146431"/>
            <a:ext cx="663641" cy="665410"/>
            <a:chOff x="-48630025" y="3199700"/>
            <a:chExt cx="300100" cy="300900"/>
          </a:xfrm>
        </p:grpSpPr>
        <p:sp>
          <p:nvSpPr>
            <p:cNvPr id="5935" name="Google Shape;5935;p56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8" name="Google Shape;5938;p56"/>
          <p:cNvGrpSpPr/>
          <p:nvPr/>
        </p:nvGrpSpPr>
        <p:grpSpPr>
          <a:xfrm>
            <a:off x="6309220" y="6963322"/>
            <a:ext cx="663641" cy="663641"/>
            <a:chOff x="-48630025" y="3569100"/>
            <a:chExt cx="300100" cy="300100"/>
          </a:xfrm>
        </p:grpSpPr>
        <p:sp>
          <p:nvSpPr>
            <p:cNvPr id="5939" name="Google Shape;5939;p56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6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6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6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9" name="Google Shape;5949;p56"/>
          <p:cNvGrpSpPr/>
          <p:nvPr/>
        </p:nvGrpSpPr>
        <p:grpSpPr>
          <a:xfrm>
            <a:off x="6310104" y="7780213"/>
            <a:ext cx="661872" cy="660158"/>
            <a:chOff x="-48629225" y="3938500"/>
            <a:chExt cx="299300" cy="298525"/>
          </a:xfrm>
        </p:grpSpPr>
        <p:sp>
          <p:nvSpPr>
            <p:cNvPr id="5950" name="Google Shape;5950;p56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4" name="Google Shape;5954;p56"/>
          <p:cNvGrpSpPr/>
          <p:nvPr/>
        </p:nvGrpSpPr>
        <p:grpSpPr>
          <a:xfrm>
            <a:off x="10477754" y="6148200"/>
            <a:ext cx="581819" cy="661927"/>
            <a:chOff x="-46762575" y="3200500"/>
            <a:chExt cx="263100" cy="299325"/>
          </a:xfrm>
        </p:grpSpPr>
        <p:sp>
          <p:nvSpPr>
            <p:cNvPr id="5955" name="Google Shape;5955;p56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0" name="Google Shape;5960;p56"/>
          <p:cNvGrpSpPr/>
          <p:nvPr/>
        </p:nvGrpSpPr>
        <p:grpSpPr>
          <a:xfrm>
            <a:off x="10436815" y="7005117"/>
            <a:ext cx="663696" cy="583533"/>
            <a:chOff x="-46779900" y="3588000"/>
            <a:chExt cx="300125" cy="263875"/>
          </a:xfrm>
        </p:grpSpPr>
        <p:sp>
          <p:nvSpPr>
            <p:cNvPr id="5961" name="Google Shape;5961;p56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56"/>
          <p:cNvGrpSpPr/>
          <p:nvPr/>
        </p:nvGrpSpPr>
        <p:grpSpPr>
          <a:xfrm>
            <a:off x="10437700" y="7780213"/>
            <a:ext cx="661927" cy="660158"/>
            <a:chOff x="-46779100" y="3938500"/>
            <a:chExt cx="299325" cy="298525"/>
          </a:xfrm>
        </p:grpSpPr>
        <p:sp>
          <p:nvSpPr>
            <p:cNvPr id="5966" name="Google Shape;5966;p56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8" name="Google Shape;5968;p56"/>
          <p:cNvGrpSpPr/>
          <p:nvPr/>
        </p:nvGrpSpPr>
        <p:grpSpPr>
          <a:xfrm>
            <a:off x="14561868" y="6160362"/>
            <a:ext cx="663641" cy="663696"/>
            <a:chOff x="-44924250" y="3206000"/>
            <a:chExt cx="300100" cy="300125"/>
          </a:xfrm>
        </p:grpSpPr>
        <p:sp>
          <p:nvSpPr>
            <p:cNvPr id="5969" name="Google Shape;5969;p56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4" name="Google Shape;5974;p56"/>
          <p:cNvGrpSpPr/>
          <p:nvPr/>
        </p:nvGrpSpPr>
        <p:grpSpPr>
          <a:xfrm>
            <a:off x="3015205" y="6109887"/>
            <a:ext cx="663641" cy="663641"/>
            <a:chOff x="-50134375" y="3183175"/>
            <a:chExt cx="300100" cy="300100"/>
          </a:xfrm>
        </p:grpSpPr>
        <p:sp>
          <p:nvSpPr>
            <p:cNvPr id="5975" name="Google Shape;5975;p56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5" name="Google Shape;5985;p56"/>
          <p:cNvGrpSpPr/>
          <p:nvPr/>
        </p:nvGrpSpPr>
        <p:grpSpPr>
          <a:xfrm>
            <a:off x="3015205" y="6923240"/>
            <a:ext cx="663641" cy="663696"/>
            <a:chOff x="-50134375" y="3550975"/>
            <a:chExt cx="300100" cy="300125"/>
          </a:xfrm>
        </p:grpSpPr>
        <p:sp>
          <p:nvSpPr>
            <p:cNvPr id="5986" name="Google Shape;5986;p56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8" name="Google Shape;5988;p56"/>
          <p:cNvGrpSpPr/>
          <p:nvPr/>
        </p:nvGrpSpPr>
        <p:grpSpPr>
          <a:xfrm>
            <a:off x="3015205" y="7740574"/>
            <a:ext cx="663641" cy="663254"/>
            <a:chOff x="-50134375" y="3920575"/>
            <a:chExt cx="300100" cy="299925"/>
          </a:xfrm>
        </p:grpSpPr>
        <p:sp>
          <p:nvSpPr>
            <p:cNvPr id="5989" name="Google Shape;5989;p56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2" name="Google Shape;5992;p56"/>
          <p:cNvGrpSpPr/>
          <p:nvPr/>
        </p:nvGrpSpPr>
        <p:grpSpPr>
          <a:xfrm>
            <a:off x="7144953" y="6148200"/>
            <a:ext cx="667124" cy="663641"/>
            <a:chOff x="-48262200" y="3200500"/>
            <a:chExt cx="301675" cy="300100"/>
          </a:xfrm>
        </p:grpSpPr>
        <p:sp>
          <p:nvSpPr>
            <p:cNvPr id="5993" name="Google Shape;5993;p56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2" name="Google Shape;6002;p56"/>
          <p:cNvGrpSpPr/>
          <p:nvPr/>
        </p:nvGrpSpPr>
        <p:grpSpPr>
          <a:xfrm>
            <a:off x="7199824" y="6964704"/>
            <a:ext cx="557383" cy="662259"/>
            <a:chOff x="-48233050" y="3569725"/>
            <a:chExt cx="252050" cy="299475"/>
          </a:xfrm>
        </p:grpSpPr>
        <p:sp>
          <p:nvSpPr>
            <p:cNvPr id="6003" name="Google Shape;6003;p56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6" name="Google Shape;6006;p56"/>
          <p:cNvGrpSpPr/>
          <p:nvPr/>
        </p:nvGrpSpPr>
        <p:grpSpPr>
          <a:xfrm>
            <a:off x="7244218" y="7774961"/>
            <a:ext cx="468596" cy="668893"/>
            <a:chOff x="-48216525" y="3936125"/>
            <a:chExt cx="211900" cy="302475"/>
          </a:xfrm>
        </p:grpSpPr>
        <p:sp>
          <p:nvSpPr>
            <p:cNvPr id="6007" name="Google Shape;6007;p56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1" name="Google Shape;6011;p56"/>
          <p:cNvGrpSpPr/>
          <p:nvPr/>
        </p:nvGrpSpPr>
        <p:grpSpPr>
          <a:xfrm>
            <a:off x="11263012" y="6149914"/>
            <a:ext cx="663641" cy="663696"/>
            <a:chOff x="-46410500" y="3201275"/>
            <a:chExt cx="300100" cy="300125"/>
          </a:xfrm>
        </p:grpSpPr>
        <p:sp>
          <p:nvSpPr>
            <p:cNvPr id="6012" name="Google Shape;6012;p56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7" name="Google Shape;6017;p56"/>
          <p:cNvGrpSpPr/>
          <p:nvPr/>
        </p:nvGrpSpPr>
        <p:grpSpPr>
          <a:xfrm>
            <a:off x="11263013" y="6963322"/>
            <a:ext cx="663641" cy="665410"/>
            <a:chOff x="-46409700" y="3569100"/>
            <a:chExt cx="300100" cy="300900"/>
          </a:xfrm>
        </p:grpSpPr>
        <p:sp>
          <p:nvSpPr>
            <p:cNvPr id="6018" name="Google Shape;6018;p56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6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3" name="Google Shape;6023;p56"/>
          <p:cNvGrpSpPr/>
          <p:nvPr/>
        </p:nvGrpSpPr>
        <p:grpSpPr>
          <a:xfrm>
            <a:off x="11240373" y="7776730"/>
            <a:ext cx="708920" cy="668893"/>
            <a:chOff x="-46422300" y="3936925"/>
            <a:chExt cx="320575" cy="302475"/>
          </a:xfrm>
        </p:grpSpPr>
        <p:sp>
          <p:nvSpPr>
            <p:cNvPr id="6024" name="Google Shape;6024;p56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6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6" name="Google Shape;6026;p56"/>
          <p:cNvGrpSpPr/>
          <p:nvPr/>
        </p:nvGrpSpPr>
        <p:grpSpPr>
          <a:xfrm>
            <a:off x="14560984" y="6944193"/>
            <a:ext cx="665410" cy="663641"/>
            <a:chOff x="-44914800" y="3560450"/>
            <a:chExt cx="300900" cy="300100"/>
          </a:xfrm>
        </p:grpSpPr>
        <p:sp>
          <p:nvSpPr>
            <p:cNvPr id="6027" name="Google Shape;6027;p56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2" name="Google Shape;6032;p56"/>
          <p:cNvGrpSpPr/>
          <p:nvPr/>
        </p:nvGrpSpPr>
        <p:grpSpPr>
          <a:xfrm>
            <a:off x="3837321" y="6110330"/>
            <a:ext cx="661872" cy="661485"/>
            <a:chOff x="-49764975" y="3183375"/>
            <a:chExt cx="299300" cy="299125"/>
          </a:xfrm>
        </p:grpSpPr>
        <p:sp>
          <p:nvSpPr>
            <p:cNvPr id="6033" name="Google Shape;6033;p56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2" name="Google Shape;6042;p56"/>
          <p:cNvGrpSpPr/>
          <p:nvPr/>
        </p:nvGrpSpPr>
        <p:grpSpPr>
          <a:xfrm>
            <a:off x="3837321" y="6923793"/>
            <a:ext cx="661872" cy="664857"/>
            <a:chOff x="-49764975" y="3551225"/>
            <a:chExt cx="299300" cy="300650"/>
          </a:xfrm>
        </p:grpSpPr>
        <p:sp>
          <p:nvSpPr>
            <p:cNvPr id="6043" name="Google Shape;6043;p56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4" name="Google Shape;6054;p56"/>
          <p:cNvGrpSpPr/>
          <p:nvPr/>
        </p:nvGrpSpPr>
        <p:grpSpPr>
          <a:xfrm>
            <a:off x="3832953" y="7739689"/>
            <a:ext cx="670607" cy="664139"/>
            <a:chOff x="-49766550" y="3920175"/>
            <a:chExt cx="303250" cy="300325"/>
          </a:xfrm>
        </p:grpSpPr>
        <p:sp>
          <p:nvSpPr>
            <p:cNvPr id="6055" name="Google Shape;6055;p56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56"/>
          <p:cNvGrpSpPr/>
          <p:nvPr/>
        </p:nvGrpSpPr>
        <p:grpSpPr>
          <a:xfrm>
            <a:off x="7971680" y="6148200"/>
            <a:ext cx="667124" cy="661927"/>
            <a:chOff x="-47892800" y="3200500"/>
            <a:chExt cx="301675" cy="299325"/>
          </a:xfrm>
        </p:grpSpPr>
        <p:sp>
          <p:nvSpPr>
            <p:cNvPr id="6060" name="Google Shape;6060;p56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6" name="Google Shape;6066;p56"/>
          <p:cNvGrpSpPr/>
          <p:nvPr/>
        </p:nvGrpSpPr>
        <p:grpSpPr>
          <a:xfrm>
            <a:off x="8090985" y="6963322"/>
            <a:ext cx="428514" cy="663641"/>
            <a:chOff x="-47839250" y="3569100"/>
            <a:chExt cx="193775" cy="300100"/>
          </a:xfrm>
        </p:grpSpPr>
        <p:sp>
          <p:nvSpPr>
            <p:cNvPr id="6067" name="Google Shape;6067;p56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6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6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6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3" name="Google Shape;6073;p56"/>
          <p:cNvGrpSpPr/>
          <p:nvPr/>
        </p:nvGrpSpPr>
        <p:grpSpPr>
          <a:xfrm>
            <a:off x="7973422" y="7778444"/>
            <a:ext cx="663641" cy="665410"/>
            <a:chOff x="-47892800" y="3937700"/>
            <a:chExt cx="300100" cy="300900"/>
          </a:xfrm>
        </p:grpSpPr>
        <p:sp>
          <p:nvSpPr>
            <p:cNvPr id="6074" name="Google Shape;6074;p56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6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6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6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6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6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6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6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2" name="Google Shape;6082;p56"/>
          <p:cNvGrpSpPr/>
          <p:nvPr/>
        </p:nvGrpSpPr>
        <p:grpSpPr>
          <a:xfrm>
            <a:off x="12084828" y="6188226"/>
            <a:ext cx="663641" cy="581819"/>
            <a:chOff x="-46042675" y="3218600"/>
            <a:chExt cx="300100" cy="263100"/>
          </a:xfrm>
        </p:grpSpPr>
        <p:sp>
          <p:nvSpPr>
            <p:cNvPr id="6083" name="Google Shape;6083;p5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9" name="Google Shape;6089;p56"/>
          <p:cNvGrpSpPr/>
          <p:nvPr/>
        </p:nvGrpSpPr>
        <p:grpSpPr>
          <a:xfrm>
            <a:off x="12084828" y="6962437"/>
            <a:ext cx="663641" cy="603602"/>
            <a:chOff x="-46042675" y="3568700"/>
            <a:chExt cx="300100" cy="272950"/>
          </a:xfrm>
        </p:grpSpPr>
        <p:sp>
          <p:nvSpPr>
            <p:cNvPr id="6090" name="Google Shape;6090;p56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6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6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6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4" name="Google Shape;6094;p56"/>
          <p:cNvGrpSpPr/>
          <p:nvPr/>
        </p:nvGrpSpPr>
        <p:grpSpPr>
          <a:xfrm>
            <a:off x="12163195" y="7778720"/>
            <a:ext cx="506908" cy="665134"/>
            <a:chOff x="-46007225" y="3937825"/>
            <a:chExt cx="229225" cy="300775"/>
          </a:xfrm>
        </p:grpSpPr>
        <p:sp>
          <p:nvSpPr>
            <p:cNvPr id="6095" name="Google Shape;6095;p56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6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6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6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6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6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6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6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6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6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5" name="Google Shape;6105;p56"/>
          <p:cNvGrpSpPr/>
          <p:nvPr/>
        </p:nvGrpSpPr>
        <p:grpSpPr>
          <a:xfrm>
            <a:off x="14601923" y="7760200"/>
            <a:ext cx="583533" cy="668009"/>
            <a:chOff x="-44895900" y="3929450"/>
            <a:chExt cx="263875" cy="302075"/>
          </a:xfrm>
        </p:grpSpPr>
        <p:sp>
          <p:nvSpPr>
            <p:cNvPr id="6106" name="Google Shape;6106;p56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6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6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6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6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6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2" name="Google Shape;6112;p56"/>
          <p:cNvGrpSpPr/>
          <p:nvPr/>
        </p:nvGrpSpPr>
        <p:grpSpPr>
          <a:xfrm>
            <a:off x="4660537" y="6130785"/>
            <a:ext cx="665410" cy="621846"/>
            <a:chOff x="-49397175" y="3192625"/>
            <a:chExt cx="300900" cy="281200"/>
          </a:xfrm>
        </p:grpSpPr>
        <p:sp>
          <p:nvSpPr>
            <p:cNvPr id="6113" name="Google Shape;6113;p56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56"/>
          <p:cNvGrpSpPr/>
          <p:nvPr/>
        </p:nvGrpSpPr>
        <p:grpSpPr>
          <a:xfrm>
            <a:off x="4709298" y="6923240"/>
            <a:ext cx="567888" cy="665410"/>
            <a:chOff x="-49375900" y="3550975"/>
            <a:chExt cx="256800" cy="300900"/>
          </a:xfrm>
        </p:grpSpPr>
        <p:sp>
          <p:nvSpPr>
            <p:cNvPr id="6121" name="Google Shape;6121;p56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2" name="Google Shape;6132;p56"/>
          <p:cNvGrpSpPr/>
          <p:nvPr/>
        </p:nvGrpSpPr>
        <p:grpSpPr>
          <a:xfrm>
            <a:off x="4700619" y="7740131"/>
            <a:ext cx="585247" cy="665410"/>
            <a:chOff x="-49378250" y="3920375"/>
            <a:chExt cx="264650" cy="300900"/>
          </a:xfrm>
        </p:grpSpPr>
        <p:sp>
          <p:nvSpPr>
            <p:cNvPr id="6133" name="Google Shape;6133;p56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0" name="Google Shape;6140;p56"/>
          <p:cNvGrpSpPr/>
          <p:nvPr/>
        </p:nvGrpSpPr>
        <p:grpSpPr>
          <a:xfrm>
            <a:off x="8837604" y="6148200"/>
            <a:ext cx="583533" cy="667124"/>
            <a:chOff x="-47505300" y="3200500"/>
            <a:chExt cx="263875" cy="301675"/>
          </a:xfrm>
        </p:grpSpPr>
        <p:sp>
          <p:nvSpPr>
            <p:cNvPr id="6141" name="Google Shape;6141;p56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4" name="Google Shape;6154;p56"/>
          <p:cNvGrpSpPr/>
          <p:nvPr/>
        </p:nvGrpSpPr>
        <p:grpSpPr>
          <a:xfrm>
            <a:off x="8796693" y="6963322"/>
            <a:ext cx="665355" cy="663254"/>
            <a:chOff x="-47524975" y="3569100"/>
            <a:chExt cx="300875" cy="299925"/>
          </a:xfrm>
        </p:grpSpPr>
        <p:sp>
          <p:nvSpPr>
            <p:cNvPr id="6155" name="Google Shape;6155;p56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0" name="Google Shape;6160;p56"/>
          <p:cNvGrpSpPr/>
          <p:nvPr/>
        </p:nvGrpSpPr>
        <p:grpSpPr>
          <a:xfrm>
            <a:off x="8797550" y="7858607"/>
            <a:ext cx="663641" cy="505139"/>
            <a:chOff x="-47523400" y="3973950"/>
            <a:chExt cx="300100" cy="228425"/>
          </a:xfrm>
        </p:grpSpPr>
        <p:sp>
          <p:nvSpPr>
            <p:cNvPr id="6161" name="Google Shape;6161;p56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6" name="Google Shape;6166;p56"/>
          <p:cNvGrpSpPr/>
          <p:nvPr/>
        </p:nvGrpSpPr>
        <p:grpSpPr>
          <a:xfrm>
            <a:off x="12916830" y="6145601"/>
            <a:ext cx="661927" cy="668009"/>
            <a:chOff x="-45673275" y="3199325"/>
            <a:chExt cx="299325" cy="302075"/>
          </a:xfrm>
        </p:grpSpPr>
        <p:sp>
          <p:nvSpPr>
            <p:cNvPr id="6167" name="Google Shape;6167;p56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0" name="Google Shape;6170;p56"/>
          <p:cNvGrpSpPr/>
          <p:nvPr/>
        </p:nvGrpSpPr>
        <p:grpSpPr>
          <a:xfrm>
            <a:off x="12915089" y="7001634"/>
            <a:ext cx="665410" cy="587016"/>
            <a:chOff x="-45674075" y="3586425"/>
            <a:chExt cx="300900" cy="265450"/>
          </a:xfrm>
        </p:grpSpPr>
        <p:sp>
          <p:nvSpPr>
            <p:cNvPr id="6171" name="Google Shape;6171;p56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3" name="Google Shape;6173;p56"/>
          <p:cNvGrpSpPr/>
          <p:nvPr/>
        </p:nvGrpSpPr>
        <p:grpSpPr>
          <a:xfrm>
            <a:off x="12916830" y="7778444"/>
            <a:ext cx="661927" cy="665410"/>
            <a:chOff x="-45673275" y="3937700"/>
            <a:chExt cx="299325" cy="300900"/>
          </a:xfrm>
        </p:grpSpPr>
        <p:sp>
          <p:nvSpPr>
            <p:cNvPr id="6174" name="Google Shape;6174;p56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0" name="Google Shape;6180;p56"/>
          <p:cNvGrpSpPr/>
          <p:nvPr/>
        </p:nvGrpSpPr>
        <p:grpSpPr>
          <a:xfrm>
            <a:off x="15455357" y="6094186"/>
            <a:ext cx="665410" cy="665410"/>
            <a:chOff x="-44512325" y="3176075"/>
            <a:chExt cx="300900" cy="300900"/>
          </a:xfrm>
        </p:grpSpPr>
        <p:sp>
          <p:nvSpPr>
            <p:cNvPr id="6181" name="Google Shape;6181;p56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4" name="Google Shape;6184;p56"/>
          <p:cNvGrpSpPr/>
          <p:nvPr/>
        </p:nvGrpSpPr>
        <p:grpSpPr>
          <a:xfrm>
            <a:off x="5485523" y="6109887"/>
            <a:ext cx="661927" cy="661927"/>
            <a:chOff x="-49027775" y="3183175"/>
            <a:chExt cx="299325" cy="299325"/>
          </a:xfrm>
        </p:grpSpPr>
        <p:sp>
          <p:nvSpPr>
            <p:cNvPr id="6185" name="Google Shape;6185;p56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9" name="Google Shape;6189;p56"/>
          <p:cNvGrpSpPr/>
          <p:nvPr/>
        </p:nvGrpSpPr>
        <p:grpSpPr>
          <a:xfrm>
            <a:off x="5484666" y="6923240"/>
            <a:ext cx="663641" cy="667179"/>
            <a:chOff x="-49027775" y="3550975"/>
            <a:chExt cx="300100" cy="301700"/>
          </a:xfrm>
        </p:grpSpPr>
        <p:sp>
          <p:nvSpPr>
            <p:cNvPr id="6190" name="Google Shape;6190;p56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6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0" name="Google Shape;6200;p56"/>
          <p:cNvGrpSpPr/>
          <p:nvPr/>
        </p:nvGrpSpPr>
        <p:grpSpPr>
          <a:xfrm>
            <a:off x="5481072" y="7739689"/>
            <a:ext cx="670828" cy="664139"/>
            <a:chOff x="-49031025" y="3920175"/>
            <a:chExt cx="303350" cy="300325"/>
          </a:xfrm>
        </p:grpSpPr>
        <p:sp>
          <p:nvSpPr>
            <p:cNvPr id="6201" name="Google Shape;6201;p5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7" name="Google Shape;6207;p56"/>
          <p:cNvGrpSpPr/>
          <p:nvPr/>
        </p:nvGrpSpPr>
        <p:grpSpPr>
          <a:xfrm>
            <a:off x="9612672" y="6148200"/>
            <a:ext cx="665355" cy="661927"/>
            <a:chOff x="-47155575" y="3200500"/>
            <a:chExt cx="300875" cy="299325"/>
          </a:xfrm>
        </p:grpSpPr>
        <p:sp>
          <p:nvSpPr>
            <p:cNvPr id="6208" name="Google Shape;6208;p56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4" name="Google Shape;6214;p56"/>
          <p:cNvGrpSpPr/>
          <p:nvPr/>
        </p:nvGrpSpPr>
        <p:grpSpPr>
          <a:xfrm>
            <a:off x="9613529" y="6963322"/>
            <a:ext cx="663641" cy="663641"/>
            <a:chOff x="-47154800" y="3569100"/>
            <a:chExt cx="300100" cy="300100"/>
          </a:xfrm>
        </p:grpSpPr>
        <p:sp>
          <p:nvSpPr>
            <p:cNvPr id="6215" name="Google Shape;6215;p56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56"/>
          <p:cNvGrpSpPr/>
          <p:nvPr/>
        </p:nvGrpSpPr>
        <p:grpSpPr>
          <a:xfrm>
            <a:off x="9614414" y="7781927"/>
            <a:ext cx="661872" cy="660213"/>
            <a:chOff x="-47154000" y="3939275"/>
            <a:chExt cx="299300" cy="298550"/>
          </a:xfrm>
        </p:grpSpPr>
        <p:sp>
          <p:nvSpPr>
            <p:cNvPr id="6222" name="Google Shape;6222;p56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6" name="Google Shape;6226;p56"/>
          <p:cNvGrpSpPr/>
          <p:nvPr/>
        </p:nvGrpSpPr>
        <p:grpSpPr>
          <a:xfrm>
            <a:off x="13771370" y="6148200"/>
            <a:ext cx="583533" cy="661927"/>
            <a:chOff x="-45286550" y="3200500"/>
            <a:chExt cx="263875" cy="299325"/>
          </a:xfrm>
        </p:grpSpPr>
        <p:sp>
          <p:nvSpPr>
            <p:cNvPr id="6227" name="Google Shape;6227;p56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0" name="Google Shape;6230;p56"/>
          <p:cNvGrpSpPr/>
          <p:nvPr/>
        </p:nvGrpSpPr>
        <p:grpSpPr>
          <a:xfrm>
            <a:off x="13771370" y="6965091"/>
            <a:ext cx="583533" cy="661872"/>
            <a:chOff x="-45286550" y="3569900"/>
            <a:chExt cx="263875" cy="299300"/>
          </a:xfrm>
        </p:grpSpPr>
        <p:sp>
          <p:nvSpPr>
            <p:cNvPr id="6231" name="Google Shape;6231;p56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7" name="Google Shape;6237;p56"/>
          <p:cNvGrpSpPr/>
          <p:nvPr/>
        </p:nvGrpSpPr>
        <p:grpSpPr>
          <a:xfrm>
            <a:off x="13792268" y="7780213"/>
            <a:ext cx="541738" cy="663641"/>
            <a:chOff x="-45277900" y="3938500"/>
            <a:chExt cx="244975" cy="300100"/>
          </a:xfrm>
        </p:grpSpPr>
        <p:sp>
          <p:nvSpPr>
            <p:cNvPr id="6238" name="Google Shape;6238;p56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2" name="Google Shape;6242;p56"/>
          <p:cNvGrpSpPr/>
          <p:nvPr/>
        </p:nvGrpSpPr>
        <p:grpSpPr>
          <a:xfrm>
            <a:off x="15456243" y="6980737"/>
            <a:ext cx="663641" cy="663641"/>
            <a:chOff x="-44502875" y="3576975"/>
            <a:chExt cx="300100" cy="300100"/>
          </a:xfrm>
        </p:grpSpPr>
        <p:sp>
          <p:nvSpPr>
            <p:cNvPr id="6243" name="Google Shape;6243;p56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6" name="Google Shape;6246;p56"/>
          <p:cNvGrpSpPr/>
          <p:nvPr/>
        </p:nvGrpSpPr>
        <p:grpSpPr>
          <a:xfrm>
            <a:off x="4712728" y="4362128"/>
            <a:ext cx="569612" cy="482868"/>
            <a:chOff x="1636184" y="2959225"/>
            <a:chExt cx="232666" cy="197250"/>
          </a:xfrm>
        </p:grpSpPr>
        <p:sp>
          <p:nvSpPr>
            <p:cNvPr id="6247" name="Google Shape;6247;p56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50" name="Google Shape;6250;p56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51" name="Google Shape;6251;p56"/>
          <p:cNvGrpSpPr/>
          <p:nvPr/>
        </p:nvGrpSpPr>
        <p:grpSpPr>
          <a:xfrm>
            <a:off x="7247520" y="5062222"/>
            <a:ext cx="479003" cy="676524"/>
            <a:chOff x="-47300587" y="123275"/>
            <a:chExt cx="190975" cy="269725"/>
          </a:xfrm>
        </p:grpSpPr>
        <p:sp>
          <p:nvSpPr>
            <p:cNvPr id="6252" name="Google Shape;6252;p56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idx="2" type="ctrTitle"/>
          </p:nvPr>
        </p:nvSpPr>
        <p:spPr>
          <a:xfrm>
            <a:off x="3736498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5075" y="1319425"/>
            <a:ext cx="7751249" cy="788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>
            <p:ph type="title"/>
          </p:nvPr>
        </p:nvSpPr>
        <p:spPr>
          <a:xfrm>
            <a:off x="748900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68" name="Google Shape;168;p21"/>
          <p:cNvSpPr txBox="1"/>
          <p:nvPr>
            <p:ph idx="1" type="subTitle"/>
          </p:nvPr>
        </p:nvSpPr>
        <p:spPr>
          <a:xfrm>
            <a:off x="3736500" y="6361532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describe the topic of the section</a:t>
            </a:r>
            <a:endParaRPr sz="24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260" name="Shape 6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1" name="Google Shape;6261;p57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62" name="Google Shape;6262;p57"/>
          <p:cNvSpPr/>
          <p:nvPr/>
        </p:nvSpPr>
        <p:spPr>
          <a:xfrm>
            <a:off x="2358011" y="3367819"/>
            <a:ext cx="595543" cy="687345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3" name="Google Shape;6263;p57"/>
          <p:cNvSpPr/>
          <p:nvPr/>
        </p:nvSpPr>
        <p:spPr>
          <a:xfrm>
            <a:off x="2303420" y="4198338"/>
            <a:ext cx="704730" cy="623273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4" name="Google Shape;6264;p57"/>
          <p:cNvSpPr/>
          <p:nvPr/>
        </p:nvSpPr>
        <p:spPr>
          <a:xfrm>
            <a:off x="2318747" y="4955255"/>
            <a:ext cx="674075" cy="687074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5" name="Google Shape;6265;p57"/>
          <p:cNvGrpSpPr/>
          <p:nvPr/>
        </p:nvGrpSpPr>
        <p:grpSpPr>
          <a:xfrm>
            <a:off x="6302425" y="3419128"/>
            <a:ext cx="684257" cy="687724"/>
            <a:chOff x="-41270450" y="1973375"/>
            <a:chExt cx="315850" cy="317450"/>
          </a:xfrm>
        </p:grpSpPr>
        <p:sp>
          <p:nvSpPr>
            <p:cNvPr id="6266" name="Google Shape;6266;p57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7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7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7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57"/>
          <p:cNvGrpSpPr/>
          <p:nvPr/>
        </p:nvGrpSpPr>
        <p:grpSpPr>
          <a:xfrm>
            <a:off x="6280354" y="4211272"/>
            <a:ext cx="728398" cy="684637"/>
            <a:chOff x="-41291625" y="2339025"/>
            <a:chExt cx="336225" cy="316025"/>
          </a:xfrm>
        </p:grpSpPr>
        <p:sp>
          <p:nvSpPr>
            <p:cNvPr id="6271" name="Google Shape;6271;p57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7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3" name="Google Shape;6273;p57"/>
          <p:cNvSpPr/>
          <p:nvPr/>
        </p:nvSpPr>
        <p:spPr>
          <a:xfrm>
            <a:off x="6237175" y="4555404"/>
            <a:ext cx="0" cy="54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4" name="Google Shape;6274;p57"/>
          <p:cNvSpPr/>
          <p:nvPr/>
        </p:nvSpPr>
        <p:spPr>
          <a:xfrm>
            <a:off x="6300469" y="5006705"/>
            <a:ext cx="692761" cy="687128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5" name="Google Shape;6275;p57"/>
          <p:cNvSpPr/>
          <p:nvPr/>
        </p:nvSpPr>
        <p:spPr>
          <a:xfrm>
            <a:off x="10503985" y="3362728"/>
            <a:ext cx="426618" cy="685991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6" name="Google Shape;6276;p57"/>
          <p:cNvSpPr/>
          <p:nvPr/>
        </p:nvSpPr>
        <p:spPr>
          <a:xfrm>
            <a:off x="10415274" y="4153982"/>
            <a:ext cx="604046" cy="689836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7" name="Google Shape;6277;p57"/>
          <p:cNvSpPr/>
          <p:nvPr/>
        </p:nvSpPr>
        <p:spPr>
          <a:xfrm>
            <a:off x="10370957" y="4952384"/>
            <a:ext cx="685991" cy="688265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8" name="Google Shape;6278;p57"/>
          <p:cNvSpPr/>
          <p:nvPr/>
        </p:nvSpPr>
        <p:spPr>
          <a:xfrm>
            <a:off x="14452160" y="3363162"/>
            <a:ext cx="689403" cy="685124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9" name="Google Shape;6279;p57"/>
          <p:cNvGrpSpPr/>
          <p:nvPr/>
        </p:nvGrpSpPr>
        <p:grpSpPr>
          <a:xfrm>
            <a:off x="3067374" y="3367622"/>
            <a:ext cx="730348" cy="686586"/>
            <a:chOff x="-42804750" y="1949600"/>
            <a:chExt cx="337125" cy="316925"/>
          </a:xfrm>
        </p:grpSpPr>
        <p:sp>
          <p:nvSpPr>
            <p:cNvPr id="6280" name="Google Shape;6280;p57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7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7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3" name="Google Shape;6283;p57"/>
          <p:cNvGrpSpPr/>
          <p:nvPr/>
        </p:nvGrpSpPr>
        <p:grpSpPr>
          <a:xfrm>
            <a:off x="3128097" y="4170328"/>
            <a:ext cx="617695" cy="670230"/>
            <a:chOff x="-42778750" y="2320125"/>
            <a:chExt cx="285125" cy="309375"/>
          </a:xfrm>
        </p:grpSpPr>
        <p:sp>
          <p:nvSpPr>
            <p:cNvPr id="6284" name="Google Shape;6284;p57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7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6" name="Google Shape;6286;p57"/>
          <p:cNvGrpSpPr/>
          <p:nvPr/>
        </p:nvGrpSpPr>
        <p:grpSpPr>
          <a:xfrm>
            <a:off x="3087007" y="4951423"/>
            <a:ext cx="691082" cy="689403"/>
            <a:chOff x="-42796875" y="2680675"/>
            <a:chExt cx="319000" cy="318225"/>
          </a:xfrm>
        </p:grpSpPr>
        <p:sp>
          <p:nvSpPr>
            <p:cNvPr id="6287" name="Google Shape;6287;p57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7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7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7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7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2" name="Google Shape;6292;p57"/>
          <p:cNvSpPr/>
          <p:nvPr/>
        </p:nvSpPr>
        <p:spPr>
          <a:xfrm>
            <a:off x="7133786" y="3414774"/>
            <a:ext cx="691082" cy="68637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3" name="Google Shape;6293;p57"/>
          <p:cNvSpPr/>
          <p:nvPr/>
        </p:nvSpPr>
        <p:spPr>
          <a:xfrm>
            <a:off x="7116224" y="4270422"/>
            <a:ext cx="699639" cy="585307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4" name="Google Shape;6294;p57"/>
          <p:cNvSpPr/>
          <p:nvPr/>
        </p:nvSpPr>
        <p:spPr>
          <a:xfrm>
            <a:off x="7133759" y="5006705"/>
            <a:ext cx="691136" cy="685286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5" name="Google Shape;6295;p57"/>
          <p:cNvSpPr/>
          <p:nvPr/>
        </p:nvSpPr>
        <p:spPr>
          <a:xfrm>
            <a:off x="11282261" y="3362728"/>
            <a:ext cx="494914" cy="682578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6" name="Google Shape;6296;p57"/>
          <p:cNvSpPr/>
          <p:nvPr/>
        </p:nvSpPr>
        <p:spPr>
          <a:xfrm>
            <a:off x="11074371" y="4804478"/>
            <a:ext cx="54" cy="54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7" name="Google Shape;6297;p57"/>
          <p:cNvGrpSpPr/>
          <p:nvPr/>
        </p:nvGrpSpPr>
        <p:grpSpPr>
          <a:xfrm>
            <a:off x="11167752" y="4161337"/>
            <a:ext cx="718378" cy="680033"/>
            <a:chOff x="-39055650" y="2315975"/>
            <a:chExt cx="331600" cy="313900"/>
          </a:xfrm>
        </p:grpSpPr>
        <p:sp>
          <p:nvSpPr>
            <p:cNvPr id="6298" name="Google Shape;6298;p57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7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0" name="Google Shape;6300;p57"/>
          <p:cNvSpPr/>
          <p:nvPr/>
        </p:nvSpPr>
        <p:spPr>
          <a:xfrm>
            <a:off x="11179942" y="5009251"/>
            <a:ext cx="689348" cy="585307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1" name="Google Shape;6301;p57"/>
          <p:cNvSpPr/>
          <p:nvPr/>
        </p:nvSpPr>
        <p:spPr>
          <a:xfrm>
            <a:off x="14529796" y="4134377"/>
            <a:ext cx="534126" cy="690648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2" name="Google Shape;6302;p57"/>
          <p:cNvGrpSpPr/>
          <p:nvPr/>
        </p:nvGrpSpPr>
        <p:grpSpPr>
          <a:xfrm>
            <a:off x="3859085" y="3367947"/>
            <a:ext cx="699639" cy="684095"/>
            <a:chOff x="-42430625" y="1949750"/>
            <a:chExt cx="322950" cy="315775"/>
          </a:xfrm>
        </p:grpSpPr>
        <p:sp>
          <p:nvSpPr>
            <p:cNvPr id="6303" name="Google Shape;6303;p57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7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7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7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7" name="Google Shape;6307;p57"/>
          <p:cNvSpPr/>
          <p:nvPr/>
        </p:nvSpPr>
        <p:spPr>
          <a:xfrm>
            <a:off x="3913286" y="4161239"/>
            <a:ext cx="597276" cy="685991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57"/>
          <p:cNvSpPr/>
          <p:nvPr/>
        </p:nvSpPr>
        <p:spPr>
          <a:xfrm>
            <a:off x="3871835" y="4956934"/>
            <a:ext cx="680900" cy="685666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9" name="Google Shape;6309;p57"/>
          <p:cNvSpPr/>
          <p:nvPr/>
        </p:nvSpPr>
        <p:spPr>
          <a:xfrm>
            <a:off x="7943177" y="3430968"/>
            <a:ext cx="687724" cy="626252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0" name="Google Shape;6310;p57"/>
          <p:cNvSpPr/>
          <p:nvPr/>
        </p:nvSpPr>
        <p:spPr>
          <a:xfrm>
            <a:off x="7938059" y="4209007"/>
            <a:ext cx="697960" cy="687724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1" name="Google Shape;6311;p57"/>
          <p:cNvSpPr/>
          <p:nvPr/>
        </p:nvSpPr>
        <p:spPr>
          <a:xfrm>
            <a:off x="7938857" y="5004485"/>
            <a:ext cx="687724" cy="687670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2" name="Google Shape;6312;p57"/>
          <p:cNvSpPr/>
          <p:nvPr/>
        </p:nvSpPr>
        <p:spPr>
          <a:xfrm>
            <a:off x="11992285" y="3357150"/>
            <a:ext cx="689403" cy="691136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3" name="Google Shape;6313;p57"/>
          <p:cNvGrpSpPr/>
          <p:nvPr/>
        </p:nvGrpSpPr>
        <p:grpSpPr>
          <a:xfrm>
            <a:off x="12005304" y="4157925"/>
            <a:ext cx="685991" cy="684582"/>
            <a:chOff x="-38686275" y="2314400"/>
            <a:chExt cx="316650" cy="316000"/>
          </a:xfrm>
        </p:grpSpPr>
        <p:sp>
          <p:nvSpPr>
            <p:cNvPr id="6314" name="Google Shape;6314;p57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7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57"/>
          <p:cNvGrpSpPr/>
          <p:nvPr/>
        </p:nvGrpSpPr>
        <p:grpSpPr>
          <a:xfrm>
            <a:off x="12002731" y="4954835"/>
            <a:ext cx="691136" cy="687670"/>
            <a:chOff x="-38686275" y="2682250"/>
            <a:chExt cx="319025" cy="317425"/>
          </a:xfrm>
        </p:grpSpPr>
        <p:sp>
          <p:nvSpPr>
            <p:cNvPr id="6317" name="Google Shape;6317;p57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7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9" name="Google Shape;6319;p57"/>
          <p:cNvGrpSpPr/>
          <p:nvPr/>
        </p:nvGrpSpPr>
        <p:grpSpPr>
          <a:xfrm>
            <a:off x="14428536" y="4924126"/>
            <a:ext cx="720111" cy="693031"/>
            <a:chOff x="-37534750" y="2668075"/>
            <a:chExt cx="332400" cy="319900"/>
          </a:xfrm>
        </p:grpSpPr>
        <p:sp>
          <p:nvSpPr>
            <p:cNvPr id="6320" name="Google Shape;6320;p57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7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2" name="Google Shape;6322;p57"/>
          <p:cNvSpPr/>
          <p:nvPr/>
        </p:nvSpPr>
        <p:spPr>
          <a:xfrm>
            <a:off x="4681277" y="3366574"/>
            <a:ext cx="691082" cy="685557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3" name="Google Shape;6323;p57"/>
          <p:cNvGrpSpPr/>
          <p:nvPr/>
        </p:nvGrpSpPr>
        <p:grpSpPr>
          <a:xfrm>
            <a:off x="4672734" y="4161391"/>
            <a:ext cx="691082" cy="688265"/>
            <a:chOff x="-42062025" y="2316000"/>
            <a:chExt cx="319000" cy="317700"/>
          </a:xfrm>
        </p:grpSpPr>
        <p:sp>
          <p:nvSpPr>
            <p:cNvPr id="6324" name="Google Shape;6324;p57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7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6" name="Google Shape;6326;p57"/>
          <p:cNvSpPr/>
          <p:nvPr/>
        </p:nvSpPr>
        <p:spPr>
          <a:xfrm>
            <a:off x="4678704" y="4955255"/>
            <a:ext cx="696227" cy="69054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7" name="Google Shape;6327;p57"/>
          <p:cNvGrpSpPr/>
          <p:nvPr/>
        </p:nvGrpSpPr>
        <p:grpSpPr>
          <a:xfrm>
            <a:off x="8791260" y="3427686"/>
            <a:ext cx="607459" cy="677433"/>
            <a:chOff x="-40150450" y="1977325"/>
            <a:chExt cx="280400" cy="312700"/>
          </a:xfrm>
        </p:grpSpPr>
        <p:sp>
          <p:nvSpPr>
            <p:cNvPr id="6328" name="Google Shape;6328;p57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7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7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7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2" name="Google Shape;6332;p57"/>
          <p:cNvGrpSpPr/>
          <p:nvPr/>
        </p:nvGrpSpPr>
        <p:grpSpPr>
          <a:xfrm>
            <a:off x="8780157" y="4212572"/>
            <a:ext cx="629664" cy="685991"/>
            <a:chOff x="-40160700" y="2339625"/>
            <a:chExt cx="290650" cy="316650"/>
          </a:xfrm>
        </p:grpSpPr>
        <p:sp>
          <p:nvSpPr>
            <p:cNvPr id="6333" name="Google Shape;6333;p57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7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7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7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7" name="Google Shape;6337;p57"/>
          <p:cNvGrpSpPr/>
          <p:nvPr/>
        </p:nvGrpSpPr>
        <p:grpSpPr>
          <a:xfrm>
            <a:off x="8746714" y="5006016"/>
            <a:ext cx="691082" cy="685991"/>
            <a:chOff x="-40171725" y="2705875"/>
            <a:chExt cx="319000" cy="316650"/>
          </a:xfrm>
        </p:grpSpPr>
        <p:sp>
          <p:nvSpPr>
            <p:cNvPr id="6338" name="Google Shape;6338;p57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7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0" name="Google Shape;6340;p57"/>
          <p:cNvGrpSpPr/>
          <p:nvPr/>
        </p:nvGrpSpPr>
        <p:grpSpPr>
          <a:xfrm>
            <a:off x="12900663" y="3361123"/>
            <a:ext cx="501738" cy="687724"/>
            <a:chOff x="-38275925" y="1946600"/>
            <a:chExt cx="231600" cy="317450"/>
          </a:xfrm>
        </p:grpSpPr>
        <p:sp>
          <p:nvSpPr>
            <p:cNvPr id="6341" name="Google Shape;6341;p57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7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3" name="Google Shape;6343;p57"/>
          <p:cNvSpPr/>
          <p:nvPr/>
        </p:nvSpPr>
        <p:spPr>
          <a:xfrm>
            <a:off x="12804682" y="4155498"/>
            <a:ext cx="689403" cy="68831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4" name="Google Shape;6344;p57"/>
          <p:cNvSpPr/>
          <p:nvPr/>
        </p:nvSpPr>
        <p:spPr>
          <a:xfrm>
            <a:off x="12952023" y="4949514"/>
            <a:ext cx="404467" cy="689403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5" name="Google Shape;6345;p57"/>
          <p:cNvGrpSpPr/>
          <p:nvPr/>
        </p:nvGrpSpPr>
        <p:grpSpPr>
          <a:xfrm>
            <a:off x="15271665" y="3371359"/>
            <a:ext cx="703051" cy="684312"/>
            <a:chOff x="-37190575" y="1951325"/>
            <a:chExt cx="324525" cy="315875"/>
          </a:xfrm>
        </p:grpSpPr>
        <p:sp>
          <p:nvSpPr>
            <p:cNvPr id="6346" name="Google Shape;6346;p57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7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7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7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7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1" name="Google Shape;6351;p57"/>
          <p:cNvSpPr/>
          <p:nvPr/>
        </p:nvSpPr>
        <p:spPr>
          <a:xfrm>
            <a:off x="5481388" y="3363162"/>
            <a:ext cx="696227" cy="687670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2" name="Google Shape;6352;p57"/>
          <p:cNvGrpSpPr/>
          <p:nvPr/>
        </p:nvGrpSpPr>
        <p:grpSpPr>
          <a:xfrm>
            <a:off x="5486836" y="4306432"/>
            <a:ext cx="687670" cy="539217"/>
            <a:chOff x="-41694200" y="2382950"/>
            <a:chExt cx="317425" cy="248900"/>
          </a:xfrm>
        </p:grpSpPr>
        <p:sp>
          <p:nvSpPr>
            <p:cNvPr id="6353" name="Google Shape;6353;p57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7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5" name="Google Shape;6355;p57"/>
          <p:cNvGrpSpPr/>
          <p:nvPr/>
        </p:nvGrpSpPr>
        <p:grpSpPr>
          <a:xfrm>
            <a:off x="5480991" y="4956514"/>
            <a:ext cx="691082" cy="687724"/>
            <a:chOff x="-41695775" y="2683025"/>
            <a:chExt cx="319000" cy="317450"/>
          </a:xfrm>
        </p:grpSpPr>
        <p:sp>
          <p:nvSpPr>
            <p:cNvPr id="6356" name="Google Shape;6356;p57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7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7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9" name="Google Shape;6359;p57"/>
          <p:cNvGrpSpPr/>
          <p:nvPr/>
        </p:nvGrpSpPr>
        <p:grpSpPr>
          <a:xfrm>
            <a:off x="9594778" y="3415716"/>
            <a:ext cx="629664" cy="691136"/>
            <a:chOff x="-39792875" y="1971800"/>
            <a:chExt cx="290650" cy="319025"/>
          </a:xfrm>
        </p:grpSpPr>
        <p:sp>
          <p:nvSpPr>
            <p:cNvPr id="6360" name="Google Shape;6360;p57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7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2" name="Google Shape;6362;p57"/>
          <p:cNvGrpSpPr/>
          <p:nvPr/>
        </p:nvGrpSpPr>
        <p:grpSpPr>
          <a:xfrm>
            <a:off x="9610972" y="4208889"/>
            <a:ext cx="597276" cy="689673"/>
            <a:chOff x="-39783425" y="2337925"/>
            <a:chExt cx="275700" cy="318350"/>
          </a:xfrm>
        </p:grpSpPr>
        <p:sp>
          <p:nvSpPr>
            <p:cNvPr id="6363" name="Google Shape;6363;p57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7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5" name="Google Shape;6365;p57"/>
          <p:cNvSpPr/>
          <p:nvPr/>
        </p:nvSpPr>
        <p:spPr>
          <a:xfrm>
            <a:off x="9563651" y="5010171"/>
            <a:ext cx="684312" cy="686803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6" name="Google Shape;6366;p57"/>
          <p:cNvGrpSpPr/>
          <p:nvPr/>
        </p:nvGrpSpPr>
        <p:grpSpPr>
          <a:xfrm>
            <a:off x="13600541" y="3364535"/>
            <a:ext cx="706463" cy="685611"/>
            <a:chOff x="-37956150" y="1948175"/>
            <a:chExt cx="326100" cy="316475"/>
          </a:xfrm>
        </p:grpSpPr>
        <p:sp>
          <p:nvSpPr>
            <p:cNvPr id="6367" name="Google Shape;6367;p57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7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7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0" name="Google Shape;6370;p57"/>
          <p:cNvGrpSpPr/>
          <p:nvPr/>
        </p:nvGrpSpPr>
        <p:grpSpPr>
          <a:xfrm>
            <a:off x="13614376" y="4297874"/>
            <a:ext cx="691136" cy="447145"/>
            <a:chOff x="-37953000" y="2379000"/>
            <a:chExt cx="319025" cy="206400"/>
          </a:xfrm>
        </p:grpSpPr>
        <p:sp>
          <p:nvSpPr>
            <p:cNvPr id="6371" name="Google Shape;6371;p57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7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7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7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7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6" name="Google Shape;6376;p57"/>
          <p:cNvSpPr/>
          <p:nvPr/>
        </p:nvSpPr>
        <p:spPr>
          <a:xfrm>
            <a:off x="13601538" y="4947835"/>
            <a:ext cx="709875" cy="689403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7" name="Google Shape;6377;p57"/>
          <p:cNvSpPr/>
          <p:nvPr/>
        </p:nvSpPr>
        <p:spPr>
          <a:xfrm>
            <a:off x="15378379" y="4212419"/>
            <a:ext cx="494914" cy="687724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78" name="Google Shape;6378;p57"/>
          <p:cNvGrpSpPr/>
          <p:nvPr/>
        </p:nvGrpSpPr>
        <p:grpSpPr>
          <a:xfrm>
            <a:off x="2354112" y="6115105"/>
            <a:ext cx="597222" cy="687020"/>
            <a:chOff x="-42971725" y="3217825"/>
            <a:chExt cx="275675" cy="317125"/>
          </a:xfrm>
        </p:grpSpPr>
        <p:sp>
          <p:nvSpPr>
            <p:cNvPr id="6379" name="Google Shape;6379;p57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7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7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57"/>
          <p:cNvGrpSpPr/>
          <p:nvPr/>
        </p:nvGrpSpPr>
        <p:grpSpPr>
          <a:xfrm>
            <a:off x="2302037" y="6970345"/>
            <a:ext cx="701372" cy="625873"/>
            <a:chOff x="-42996150" y="3612600"/>
            <a:chExt cx="323750" cy="288900"/>
          </a:xfrm>
        </p:grpSpPr>
        <p:sp>
          <p:nvSpPr>
            <p:cNvPr id="6383" name="Google Shape;6383;p57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7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7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6" name="Google Shape;6386;p57"/>
          <p:cNvGrpSpPr/>
          <p:nvPr/>
        </p:nvGrpSpPr>
        <p:grpSpPr>
          <a:xfrm>
            <a:off x="2307155" y="7701939"/>
            <a:ext cx="691136" cy="687724"/>
            <a:chOff x="-42994575" y="3950300"/>
            <a:chExt cx="319025" cy="317450"/>
          </a:xfrm>
        </p:grpSpPr>
        <p:sp>
          <p:nvSpPr>
            <p:cNvPr id="6387" name="Google Shape;6387;p57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7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7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0" name="Google Shape;6390;p57"/>
          <p:cNvGrpSpPr/>
          <p:nvPr/>
        </p:nvGrpSpPr>
        <p:grpSpPr>
          <a:xfrm>
            <a:off x="6299891" y="6161195"/>
            <a:ext cx="689348" cy="687670"/>
            <a:chOff x="-41111350" y="3239100"/>
            <a:chExt cx="318200" cy="317425"/>
          </a:xfrm>
        </p:grpSpPr>
        <p:sp>
          <p:nvSpPr>
            <p:cNvPr id="6391" name="Google Shape;6391;p57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7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7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7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5" name="Google Shape;6395;p57"/>
          <p:cNvGrpSpPr/>
          <p:nvPr/>
        </p:nvGrpSpPr>
        <p:grpSpPr>
          <a:xfrm>
            <a:off x="6293067" y="6955018"/>
            <a:ext cx="702997" cy="687832"/>
            <a:chOff x="-41117650" y="3605525"/>
            <a:chExt cx="324500" cy="317500"/>
          </a:xfrm>
        </p:grpSpPr>
        <p:sp>
          <p:nvSpPr>
            <p:cNvPr id="6396" name="Google Shape;6396;p57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7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7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9" name="Google Shape;6399;p57"/>
          <p:cNvSpPr/>
          <p:nvPr/>
        </p:nvSpPr>
        <p:spPr>
          <a:xfrm>
            <a:off x="6301952" y="7761416"/>
            <a:ext cx="691082" cy="670609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0" name="Google Shape;6400;p57"/>
          <p:cNvGrpSpPr/>
          <p:nvPr/>
        </p:nvGrpSpPr>
        <p:grpSpPr>
          <a:xfrm>
            <a:off x="10514002" y="6120196"/>
            <a:ext cx="401001" cy="689403"/>
            <a:chOff x="-39205300" y="3220175"/>
            <a:chExt cx="185100" cy="318225"/>
          </a:xfrm>
        </p:grpSpPr>
        <p:sp>
          <p:nvSpPr>
            <p:cNvPr id="6401" name="Google Shape;6401;p57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7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3" name="Google Shape;6403;p57"/>
          <p:cNvGrpSpPr/>
          <p:nvPr/>
        </p:nvGrpSpPr>
        <p:grpSpPr>
          <a:xfrm>
            <a:off x="10436363" y="6918352"/>
            <a:ext cx="556277" cy="684691"/>
            <a:chOff x="-39248625" y="3588600"/>
            <a:chExt cx="256775" cy="316050"/>
          </a:xfrm>
        </p:grpSpPr>
        <p:sp>
          <p:nvSpPr>
            <p:cNvPr id="6404" name="Google Shape;6404;p57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7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6" name="Google Shape;6406;p57"/>
          <p:cNvSpPr/>
          <p:nvPr/>
        </p:nvSpPr>
        <p:spPr>
          <a:xfrm>
            <a:off x="10380261" y="7708503"/>
            <a:ext cx="674075" cy="687724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7" name="Google Shape;6407;p57"/>
          <p:cNvSpPr/>
          <p:nvPr/>
        </p:nvSpPr>
        <p:spPr>
          <a:xfrm>
            <a:off x="14453866" y="6096534"/>
            <a:ext cx="685991" cy="683445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8" name="Google Shape;6408;p57"/>
          <p:cNvGrpSpPr/>
          <p:nvPr/>
        </p:nvGrpSpPr>
        <p:grpSpPr>
          <a:xfrm>
            <a:off x="3034375" y="6115105"/>
            <a:ext cx="796369" cy="687670"/>
            <a:chOff x="-42651700" y="3217825"/>
            <a:chExt cx="367600" cy="317425"/>
          </a:xfrm>
        </p:grpSpPr>
        <p:sp>
          <p:nvSpPr>
            <p:cNvPr id="6409" name="Google Shape;6409;p57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7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7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7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3" name="Google Shape;6413;p57"/>
          <p:cNvGrpSpPr/>
          <p:nvPr/>
        </p:nvGrpSpPr>
        <p:grpSpPr>
          <a:xfrm>
            <a:off x="3100072" y="6916564"/>
            <a:ext cx="664976" cy="673480"/>
            <a:chOff x="-42617300" y="3587775"/>
            <a:chExt cx="306950" cy="310875"/>
          </a:xfrm>
        </p:grpSpPr>
        <p:sp>
          <p:nvSpPr>
            <p:cNvPr id="6414" name="Google Shape;6414;p57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7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6" name="Google Shape;6416;p57"/>
          <p:cNvSpPr/>
          <p:nvPr/>
        </p:nvSpPr>
        <p:spPr>
          <a:xfrm>
            <a:off x="3090921" y="7703413"/>
            <a:ext cx="689348" cy="685991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7" name="Google Shape;6417;p57"/>
          <p:cNvGrpSpPr/>
          <p:nvPr/>
        </p:nvGrpSpPr>
        <p:grpSpPr>
          <a:xfrm>
            <a:off x="7126985" y="6160328"/>
            <a:ext cx="698881" cy="686640"/>
            <a:chOff x="-40748275" y="3238700"/>
            <a:chExt cx="322600" cy="316950"/>
          </a:xfrm>
        </p:grpSpPr>
        <p:sp>
          <p:nvSpPr>
            <p:cNvPr id="6418" name="Google Shape;6418;p57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7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7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7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7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7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4" name="Google Shape;6424;p57"/>
          <p:cNvGrpSpPr/>
          <p:nvPr/>
        </p:nvGrpSpPr>
        <p:grpSpPr>
          <a:xfrm>
            <a:off x="7131724" y="7014323"/>
            <a:ext cx="689403" cy="627985"/>
            <a:chOff x="-40745125" y="3632900"/>
            <a:chExt cx="318225" cy="289875"/>
          </a:xfrm>
        </p:grpSpPr>
        <p:sp>
          <p:nvSpPr>
            <p:cNvPr id="6425" name="Google Shape;6425;p5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2" name="Google Shape;6432;p57"/>
          <p:cNvGrpSpPr/>
          <p:nvPr/>
        </p:nvGrpSpPr>
        <p:grpSpPr>
          <a:xfrm>
            <a:off x="7139415" y="7749329"/>
            <a:ext cx="674021" cy="686370"/>
            <a:chOff x="-40742750" y="3972175"/>
            <a:chExt cx="311125" cy="316825"/>
          </a:xfrm>
        </p:grpSpPr>
        <p:sp>
          <p:nvSpPr>
            <p:cNvPr id="6433" name="Google Shape;6433;p57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7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5" name="Google Shape;6435;p57"/>
          <p:cNvGrpSpPr/>
          <p:nvPr/>
        </p:nvGrpSpPr>
        <p:grpSpPr>
          <a:xfrm>
            <a:off x="11279521" y="6123608"/>
            <a:ext cx="494860" cy="685991"/>
            <a:chOff x="-38860325" y="3221750"/>
            <a:chExt cx="228425" cy="316650"/>
          </a:xfrm>
        </p:grpSpPr>
        <p:sp>
          <p:nvSpPr>
            <p:cNvPr id="6436" name="Google Shape;6436;p57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7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7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7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0" name="Google Shape;6440;p57"/>
          <p:cNvGrpSpPr/>
          <p:nvPr/>
        </p:nvGrpSpPr>
        <p:grpSpPr>
          <a:xfrm>
            <a:off x="11174587" y="6925447"/>
            <a:ext cx="704730" cy="680683"/>
            <a:chOff x="-38905225" y="3591875"/>
            <a:chExt cx="325300" cy="314200"/>
          </a:xfrm>
        </p:grpSpPr>
        <p:sp>
          <p:nvSpPr>
            <p:cNvPr id="6441" name="Google Shape;6441;p57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7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7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4" name="Google Shape;6444;p57"/>
          <p:cNvSpPr/>
          <p:nvPr/>
        </p:nvSpPr>
        <p:spPr>
          <a:xfrm>
            <a:off x="11186726" y="7816008"/>
            <a:ext cx="685991" cy="580216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5" name="Google Shape;6445;p57"/>
          <p:cNvGrpSpPr/>
          <p:nvPr/>
        </p:nvGrpSpPr>
        <p:grpSpPr>
          <a:xfrm>
            <a:off x="14524590" y="6839007"/>
            <a:ext cx="539217" cy="685557"/>
            <a:chOff x="-37370925" y="3551975"/>
            <a:chExt cx="248900" cy="316450"/>
          </a:xfrm>
        </p:grpSpPr>
        <p:sp>
          <p:nvSpPr>
            <p:cNvPr id="6446" name="Google Shape;6446;p57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7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8" name="Google Shape;6448;p57"/>
          <p:cNvSpPr/>
          <p:nvPr/>
        </p:nvSpPr>
        <p:spPr>
          <a:xfrm>
            <a:off x="3874048" y="6116573"/>
            <a:ext cx="675754" cy="684962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9" name="Google Shape;6449;p57"/>
          <p:cNvSpPr/>
          <p:nvPr/>
        </p:nvSpPr>
        <p:spPr>
          <a:xfrm>
            <a:off x="3920110" y="6909993"/>
            <a:ext cx="583628" cy="689403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0" name="Google Shape;6450;p57"/>
          <p:cNvGrpSpPr/>
          <p:nvPr/>
        </p:nvGrpSpPr>
        <p:grpSpPr>
          <a:xfrm>
            <a:off x="3864215" y="7703672"/>
            <a:ext cx="689403" cy="685991"/>
            <a:chOff x="-42259725" y="3951100"/>
            <a:chExt cx="318225" cy="316650"/>
          </a:xfrm>
        </p:grpSpPr>
        <p:sp>
          <p:nvSpPr>
            <p:cNvPr id="6451" name="Google Shape;6451;p57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7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3" name="Google Shape;6453;p57"/>
          <p:cNvGrpSpPr/>
          <p:nvPr/>
        </p:nvGrpSpPr>
        <p:grpSpPr>
          <a:xfrm>
            <a:off x="7940328" y="6222612"/>
            <a:ext cx="687670" cy="626252"/>
            <a:chOff x="-40378075" y="3267450"/>
            <a:chExt cx="317425" cy="289075"/>
          </a:xfrm>
        </p:grpSpPr>
        <p:sp>
          <p:nvSpPr>
            <p:cNvPr id="6454" name="Google Shape;6454;p57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7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7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7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57"/>
          <p:cNvGrpSpPr/>
          <p:nvPr/>
        </p:nvGrpSpPr>
        <p:grpSpPr>
          <a:xfrm>
            <a:off x="7947126" y="6952906"/>
            <a:ext cx="674075" cy="685991"/>
            <a:chOff x="-40372575" y="3604550"/>
            <a:chExt cx="311150" cy="316650"/>
          </a:xfrm>
        </p:grpSpPr>
        <p:sp>
          <p:nvSpPr>
            <p:cNvPr id="6459" name="Google Shape;6459;p57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7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7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2" name="Google Shape;6462;p57"/>
          <p:cNvSpPr/>
          <p:nvPr/>
        </p:nvSpPr>
        <p:spPr>
          <a:xfrm>
            <a:off x="7950867" y="7747606"/>
            <a:ext cx="672342" cy="689565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63" name="Google Shape;6463;p57"/>
          <p:cNvGrpSpPr/>
          <p:nvPr/>
        </p:nvGrpSpPr>
        <p:grpSpPr>
          <a:xfrm>
            <a:off x="11978370" y="6120196"/>
            <a:ext cx="739880" cy="690053"/>
            <a:chOff x="-38542250" y="3220175"/>
            <a:chExt cx="341525" cy="318525"/>
          </a:xfrm>
        </p:grpSpPr>
        <p:sp>
          <p:nvSpPr>
            <p:cNvPr id="6464" name="Google Shape;6464;p57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7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7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7" name="Google Shape;6467;p57"/>
          <p:cNvGrpSpPr/>
          <p:nvPr/>
        </p:nvGrpSpPr>
        <p:grpSpPr>
          <a:xfrm>
            <a:off x="12005314" y="6917052"/>
            <a:ext cx="685991" cy="684312"/>
            <a:chOff x="-38537400" y="3588000"/>
            <a:chExt cx="316650" cy="315875"/>
          </a:xfrm>
        </p:grpSpPr>
        <p:sp>
          <p:nvSpPr>
            <p:cNvPr id="6468" name="Google Shape;6468;p57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7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7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7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2" name="Google Shape;6472;p57"/>
          <p:cNvGrpSpPr/>
          <p:nvPr/>
        </p:nvGrpSpPr>
        <p:grpSpPr>
          <a:xfrm>
            <a:off x="12003608" y="7710496"/>
            <a:ext cx="689403" cy="685991"/>
            <a:chOff x="-38538975" y="3954250"/>
            <a:chExt cx="318225" cy="316650"/>
          </a:xfrm>
        </p:grpSpPr>
        <p:sp>
          <p:nvSpPr>
            <p:cNvPr id="6473" name="Google Shape;6473;p57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7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5" name="Google Shape;6475;p57"/>
          <p:cNvGrpSpPr/>
          <p:nvPr/>
        </p:nvGrpSpPr>
        <p:grpSpPr>
          <a:xfrm>
            <a:off x="14446113" y="7589340"/>
            <a:ext cx="696173" cy="689403"/>
            <a:chOff x="-37385100" y="3898325"/>
            <a:chExt cx="321350" cy="318225"/>
          </a:xfrm>
        </p:grpSpPr>
        <p:sp>
          <p:nvSpPr>
            <p:cNvPr id="6476" name="Google Shape;6476;p57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7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8" name="Google Shape;6478;p57"/>
          <p:cNvGrpSpPr/>
          <p:nvPr/>
        </p:nvGrpSpPr>
        <p:grpSpPr>
          <a:xfrm>
            <a:off x="4679972" y="6113805"/>
            <a:ext cx="687724" cy="687290"/>
            <a:chOff x="-41895050" y="3217225"/>
            <a:chExt cx="317450" cy="317250"/>
          </a:xfrm>
        </p:grpSpPr>
        <p:sp>
          <p:nvSpPr>
            <p:cNvPr id="6479" name="Google Shape;6479;p57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7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7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7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7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4" name="Google Shape;6484;p57"/>
          <p:cNvGrpSpPr/>
          <p:nvPr/>
        </p:nvGrpSpPr>
        <p:grpSpPr>
          <a:xfrm>
            <a:off x="4679133" y="6910228"/>
            <a:ext cx="689403" cy="685991"/>
            <a:chOff x="-41893475" y="3584850"/>
            <a:chExt cx="318225" cy="316650"/>
          </a:xfrm>
        </p:grpSpPr>
        <p:sp>
          <p:nvSpPr>
            <p:cNvPr id="6485" name="Google Shape;6485;p57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7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7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7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9" name="Google Shape;6489;p57"/>
          <p:cNvSpPr/>
          <p:nvPr/>
        </p:nvSpPr>
        <p:spPr>
          <a:xfrm>
            <a:off x="4682116" y="7706825"/>
            <a:ext cx="689403" cy="684745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0" name="Google Shape;6490;p57"/>
          <p:cNvSpPr/>
          <p:nvPr/>
        </p:nvSpPr>
        <p:spPr>
          <a:xfrm>
            <a:off x="8690867" y="6159249"/>
            <a:ext cx="813971" cy="684257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1" name="Google Shape;6491;p57"/>
          <p:cNvGrpSpPr/>
          <p:nvPr/>
        </p:nvGrpSpPr>
        <p:grpSpPr>
          <a:xfrm>
            <a:off x="8782091" y="6954585"/>
            <a:ext cx="625819" cy="687724"/>
            <a:chOff x="-39998250" y="3605325"/>
            <a:chExt cx="288875" cy="317450"/>
          </a:xfrm>
        </p:grpSpPr>
        <p:sp>
          <p:nvSpPr>
            <p:cNvPr id="6492" name="Google Shape;6492;p57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7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4" name="Google Shape;6494;p57"/>
          <p:cNvGrpSpPr/>
          <p:nvPr/>
        </p:nvGrpSpPr>
        <p:grpSpPr>
          <a:xfrm>
            <a:off x="8752005" y="7749762"/>
            <a:ext cx="685991" cy="685936"/>
            <a:chOff x="-40011050" y="3972375"/>
            <a:chExt cx="316650" cy="316625"/>
          </a:xfrm>
        </p:grpSpPr>
        <p:sp>
          <p:nvSpPr>
            <p:cNvPr id="6495" name="Google Shape;6495;p57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7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7" name="Google Shape;6497;p57"/>
          <p:cNvGrpSpPr/>
          <p:nvPr/>
        </p:nvGrpSpPr>
        <p:grpSpPr>
          <a:xfrm>
            <a:off x="12904086" y="6125341"/>
            <a:ext cx="494914" cy="684257"/>
            <a:chOff x="-38129425" y="3222550"/>
            <a:chExt cx="228450" cy="315850"/>
          </a:xfrm>
        </p:grpSpPr>
        <p:sp>
          <p:nvSpPr>
            <p:cNvPr id="6498" name="Google Shape;6498;p57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7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57"/>
          <p:cNvGrpSpPr/>
          <p:nvPr/>
        </p:nvGrpSpPr>
        <p:grpSpPr>
          <a:xfrm>
            <a:off x="12806869" y="6917052"/>
            <a:ext cx="689348" cy="685991"/>
            <a:chOff x="-38172725" y="3588000"/>
            <a:chExt cx="318200" cy="316650"/>
          </a:xfrm>
        </p:grpSpPr>
        <p:sp>
          <p:nvSpPr>
            <p:cNvPr id="6501" name="Google Shape;6501;p57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7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7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7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7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7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7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7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9" name="Google Shape;6509;p57"/>
          <p:cNvGrpSpPr/>
          <p:nvPr/>
        </p:nvGrpSpPr>
        <p:grpSpPr>
          <a:xfrm>
            <a:off x="12947603" y="7712175"/>
            <a:ext cx="407879" cy="685991"/>
            <a:chOff x="-38109725" y="3955025"/>
            <a:chExt cx="188275" cy="316650"/>
          </a:xfrm>
        </p:grpSpPr>
        <p:sp>
          <p:nvSpPr>
            <p:cNvPr id="6510" name="Google Shape;6510;p57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7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12" name="Google Shape;6512;p57"/>
          <p:cNvSpPr/>
          <p:nvPr/>
        </p:nvSpPr>
        <p:spPr>
          <a:xfrm>
            <a:off x="15270035" y="6108070"/>
            <a:ext cx="711608" cy="686532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3" name="Google Shape;6513;p57"/>
          <p:cNvGrpSpPr/>
          <p:nvPr/>
        </p:nvGrpSpPr>
        <p:grpSpPr>
          <a:xfrm>
            <a:off x="5480136" y="6117217"/>
            <a:ext cx="692815" cy="684312"/>
            <a:chOff x="-41530375" y="3218800"/>
            <a:chExt cx="319800" cy="315875"/>
          </a:xfrm>
        </p:grpSpPr>
        <p:sp>
          <p:nvSpPr>
            <p:cNvPr id="6514" name="Google Shape;6514;p57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7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6" name="Google Shape;6516;p57"/>
          <p:cNvGrpSpPr/>
          <p:nvPr/>
        </p:nvGrpSpPr>
        <p:grpSpPr>
          <a:xfrm>
            <a:off x="5484388" y="7058680"/>
            <a:ext cx="684312" cy="535859"/>
            <a:chOff x="-41526450" y="3653375"/>
            <a:chExt cx="315875" cy="247350"/>
          </a:xfrm>
        </p:grpSpPr>
        <p:sp>
          <p:nvSpPr>
            <p:cNvPr id="6517" name="Google Shape;6517;p57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7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9" name="Google Shape;6519;p57"/>
          <p:cNvGrpSpPr/>
          <p:nvPr/>
        </p:nvGrpSpPr>
        <p:grpSpPr>
          <a:xfrm>
            <a:off x="5486960" y="7703672"/>
            <a:ext cx="679166" cy="685991"/>
            <a:chOff x="-41526450" y="3951100"/>
            <a:chExt cx="313500" cy="316650"/>
          </a:xfrm>
        </p:grpSpPr>
        <p:sp>
          <p:nvSpPr>
            <p:cNvPr id="6520" name="Google Shape;6520;p57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7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7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3" name="Google Shape;6523;p57"/>
          <p:cNvGrpSpPr/>
          <p:nvPr/>
        </p:nvGrpSpPr>
        <p:grpSpPr>
          <a:xfrm>
            <a:off x="9594790" y="6159462"/>
            <a:ext cx="629664" cy="689403"/>
            <a:chOff x="-39625900" y="3238300"/>
            <a:chExt cx="290650" cy="318225"/>
          </a:xfrm>
        </p:grpSpPr>
        <p:sp>
          <p:nvSpPr>
            <p:cNvPr id="6524" name="Google Shape;6524;p57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7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6" name="Google Shape;6526;p57"/>
          <p:cNvSpPr/>
          <p:nvPr/>
        </p:nvSpPr>
        <p:spPr>
          <a:xfrm>
            <a:off x="9619789" y="6956081"/>
            <a:ext cx="585307" cy="685991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27" name="Google Shape;6527;p57"/>
          <p:cNvGrpSpPr/>
          <p:nvPr/>
        </p:nvGrpSpPr>
        <p:grpSpPr>
          <a:xfrm>
            <a:off x="9570038" y="7748950"/>
            <a:ext cx="679166" cy="686857"/>
            <a:chOff x="-39647175" y="3972000"/>
            <a:chExt cx="313500" cy="317050"/>
          </a:xfrm>
        </p:grpSpPr>
        <p:sp>
          <p:nvSpPr>
            <p:cNvPr id="6528" name="Google Shape;6528;p57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7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7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1" name="Google Shape;6531;p57"/>
          <p:cNvGrpSpPr/>
          <p:nvPr/>
        </p:nvGrpSpPr>
        <p:grpSpPr>
          <a:xfrm>
            <a:off x="13605670" y="6123229"/>
            <a:ext cx="696227" cy="687670"/>
            <a:chOff x="-37808850" y="3221575"/>
            <a:chExt cx="321375" cy="317425"/>
          </a:xfrm>
        </p:grpSpPr>
        <p:sp>
          <p:nvSpPr>
            <p:cNvPr id="6532" name="Google Shape;6532;p57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7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4" name="Google Shape;6534;p57"/>
          <p:cNvGrpSpPr/>
          <p:nvPr/>
        </p:nvGrpSpPr>
        <p:grpSpPr>
          <a:xfrm>
            <a:off x="13608215" y="7154219"/>
            <a:ext cx="691136" cy="447145"/>
            <a:chOff x="-37806500" y="3697475"/>
            <a:chExt cx="319025" cy="206400"/>
          </a:xfrm>
        </p:grpSpPr>
        <p:sp>
          <p:nvSpPr>
            <p:cNvPr id="6535" name="Google Shape;6535;p57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7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57"/>
          <p:cNvGrpSpPr/>
          <p:nvPr/>
        </p:nvGrpSpPr>
        <p:grpSpPr>
          <a:xfrm>
            <a:off x="13612494" y="7708763"/>
            <a:ext cx="682578" cy="689403"/>
            <a:chOff x="-37804925" y="3953450"/>
            <a:chExt cx="315075" cy="318225"/>
          </a:xfrm>
        </p:grpSpPr>
        <p:sp>
          <p:nvSpPr>
            <p:cNvPr id="6538" name="Google Shape;6538;p57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7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7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1" name="Google Shape;6541;p57"/>
          <p:cNvSpPr/>
          <p:nvPr/>
        </p:nvSpPr>
        <p:spPr>
          <a:xfrm>
            <a:off x="15379245" y="6945845"/>
            <a:ext cx="493181" cy="684257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545" name="Shape 6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6" name="Google Shape;6546;p58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47" name="Google Shape;6547;p58"/>
          <p:cNvGrpSpPr/>
          <p:nvPr/>
        </p:nvGrpSpPr>
        <p:grpSpPr>
          <a:xfrm>
            <a:off x="2111920" y="3363073"/>
            <a:ext cx="552535" cy="672130"/>
            <a:chOff x="-35830350" y="1912725"/>
            <a:chExt cx="241050" cy="293225"/>
          </a:xfrm>
        </p:grpSpPr>
        <p:sp>
          <p:nvSpPr>
            <p:cNvPr id="6548" name="Google Shape;6548;p58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8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0" name="Google Shape;6550;p58"/>
          <p:cNvGrpSpPr/>
          <p:nvPr/>
        </p:nvGrpSpPr>
        <p:grpSpPr>
          <a:xfrm>
            <a:off x="2052380" y="4217262"/>
            <a:ext cx="671615" cy="668062"/>
            <a:chOff x="-35854750" y="2272675"/>
            <a:chExt cx="293000" cy="291450"/>
          </a:xfrm>
        </p:grpSpPr>
        <p:sp>
          <p:nvSpPr>
            <p:cNvPr id="6551" name="Google Shape;6551;p58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8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8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4" name="Google Shape;6554;p58"/>
          <p:cNvGrpSpPr/>
          <p:nvPr/>
        </p:nvGrpSpPr>
        <p:grpSpPr>
          <a:xfrm>
            <a:off x="2051463" y="5005319"/>
            <a:ext cx="673448" cy="669895"/>
            <a:chOff x="-35853975" y="2631825"/>
            <a:chExt cx="293800" cy="292250"/>
          </a:xfrm>
        </p:grpSpPr>
        <p:sp>
          <p:nvSpPr>
            <p:cNvPr id="6555" name="Google Shape;6555;p58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8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8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8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8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0" name="Google Shape;6560;p58"/>
          <p:cNvGrpSpPr/>
          <p:nvPr/>
        </p:nvGrpSpPr>
        <p:grpSpPr>
          <a:xfrm>
            <a:off x="6281042" y="3365107"/>
            <a:ext cx="668062" cy="668062"/>
            <a:chOff x="-34032200" y="1916675"/>
            <a:chExt cx="291450" cy="291450"/>
          </a:xfrm>
        </p:grpSpPr>
        <p:sp>
          <p:nvSpPr>
            <p:cNvPr id="6561" name="Google Shape;6561;p58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8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8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8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5" name="Google Shape;6565;p58"/>
          <p:cNvSpPr/>
          <p:nvPr/>
        </p:nvSpPr>
        <p:spPr>
          <a:xfrm>
            <a:off x="6276641" y="4214602"/>
            <a:ext cx="669838" cy="673792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6" name="Google Shape;6566;p58"/>
          <p:cNvGrpSpPr/>
          <p:nvPr/>
        </p:nvGrpSpPr>
        <p:grpSpPr>
          <a:xfrm>
            <a:off x="6280154" y="5005319"/>
            <a:ext cx="669838" cy="669895"/>
            <a:chOff x="-34032200" y="2634975"/>
            <a:chExt cx="292225" cy="292250"/>
          </a:xfrm>
        </p:grpSpPr>
        <p:sp>
          <p:nvSpPr>
            <p:cNvPr id="6567" name="Google Shape;6567;p58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8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8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0" name="Google Shape;6570;p58"/>
          <p:cNvGrpSpPr/>
          <p:nvPr/>
        </p:nvGrpSpPr>
        <p:grpSpPr>
          <a:xfrm>
            <a:off x="10479778" y="3364216"/>
            <a:ext cx="677116" cy="669838"/>
            <a:chOff x="-32245875" y="1938725"/>
            <a:chExt cx="295400" cy="292225"/>
          </a:xfrm>
        </p:grpSpPr>
        <p:sp>
          <p:nvSpPr>
            <p:cNvPr id="6571" name="Google Shape;6571;p58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8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8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4" name="Google Shape;6574;p58"/>
          <p:cNvGrpSpPr/>
          <p:nvPr/>
        </p:nvGrpSpPr>
        <p:grpSpPr>
          <a:xfrm>
            <a:off x="10473474" y="4218606"/>
            <a:ext cx="689723" cy="665368"/>
            <a:chOff x="-32243500" y="2299850"/>
            <a:chExt cx="300900" cy="290275"/>
          </a:xfrm>
        </p:grpSpPr>
        <p:sp>
          <p:nvSpPr>
            <p:cNvPr id="6575" name="Google Shape;6575;p58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8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7" name="Google Shape;6577;p58"/>
          <p:cNvSpPr/>
          <p:nvPr/>
        </p:nvSpPr>
        <p:spPr>
          <a:xfrm>
            <a:off x="10478283" y="5007391"/>
            <a:ext cx="673448" cy="666228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8" name="Google Shape;6578;p58"/>
          <p:cNvGrpSpPr/>
          <p:nvPr/>
        </p:nvGrpSpPr>
        <p:grpSpPr>
          <a:xfrm>
            <a:off x="2898801" y="3363302"/>
            <a:ext cx="669838" cy="671672"/>
            <a:chOff x="-35495600" y="1912725"/>
            <a:chExt cx="292225" cy="293025"/>
          </a:xfrm>
        </p:grpSpPr>
        <p:sp>
          <p:nvSpPr>
            <p:cNvPr id="6579" name="Google Shape;6579;p58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8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8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2" name="Google Shape;6582;p58"/>
          <p:cNvSpPr/>
          <p:nvPr/>
        </p:nvSpPr>
        <p:spPr>
          <a:xfrm>
            <a:off x="2893332" y="4216579"/>
            <a:ext cx="673448" cy="669838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83" name="Google Shape;6583;p58"/>
          <p:cNvGrpSpPr/>
          <p:nvPr/>
        </p:nvGrpSpPr>
        <p:grpSpPr>
          <a:xfrm>
            <a:off x="2898801" y="5006236"/>
            <a:ext cx="669838" cy="668062"/>
            <a:chOff x="-35495600" y="2631825"/>
            <a:chExt cx="292225" cy="291450"/>
          </a:xfrm>
        </p:grpSpPr>
        <p:sp>
          <p:nvSpPr>
            <p:cNvPr id="6584" name="Google Shape;6584;p5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8" name="Google Shape;6588;p58"/>
          <p:cNvGrpSpPr/>
          <p:nvPr/>
        </p:nvGrpSpPr>
        <p:grpSpPr>
          <a:xfrm>
            <a:off x="7126576" y="3365107"/>
            <a:ext cx="668062" cy="668062"/>
            <a:chOff x="-33673825" y="1916675"/>
            <a:chExt cx="291450" cy="291450"/>
          </a:xfrm>
        </p:grpSpPr>
        <p:sp>
          <p:nvSpPr>
            <p:cNvPr id="6589" name="Google Shape;6589;p58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8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8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8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3" name="Google Shape;6593;p58"/>
          <p:cNvGrpSpPr/>
          <p:nvPr/>
        </p:nvGrpSpPr>
        <p:grpSpPr>
          <a:xfrm>
            <a:off x="7122077" y="4215485"/>
            <a:ext cx="677059" cy="671615"/>
            <a:chOff x="-33676975" y="2275050"/>
            <a:chExt cx="295375" cy="293000"/>
          </a:xfrm>
        </p:grpSpPr>
        <p:sp>
          <p:nvSpPr>
            <p:cNvPr id="6594" name="Google Shape;6594;p58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8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8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7" name="Google Shape;6597;p58"/>
          <p:cNvGrpSpPr/>
          <p:nvPr/>
        </p:nvGrpSpPr>
        <p:grpSpPr>
          <a:xfrm>
            <a:off x="7126576" y="5004889"/>
            <a:ext cx="668062" cy="670755"/>
            <a:chOff x="-33673825" y="2634975"/>
            <a:chExt cx="291450" cy="292625"/>
          </a:xfrm>
        </p:grpSpPr>
        <p:sp>
          <p:nvSpPr>
            <p:cNvPr id="6598" name="Google Shape;6598;p58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8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0" name="Google Shape;6600;p58"/>
          <p:cNvGrpSpPr/>
          <p:nvPr/>
        </p:nvGrpSpPr>
        <p:grpSpPr>
          <a:xfrm>
            <a:off x="11359478" y="3365047"/>
            <a:ext cx="622905" cy="668176"/>
            <a:chOff x="-31874100" y="1939525"/>
            <a:chExt cx="271750" cy="291500"/>
          </a:xfrm>
        </p:grpSpPr>
        <p:sp>
          <p:nvSpPr>
            <p:cNvPr id="6601" name="Google Shape;6601;p58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8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3" name="Google Shape;6603;p58"/>
          <p:cNvSpPr/>
          <p:nvPr/>
        </p:nvSpPr>
        <p:spPr>
          <a:xfrm>
            <a:off x="11373323" y="4217468"/>
            <a:ext cx="588637" cy="668062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4" name="Google Shape;6604;p58"/>
          <p:cNvGrpSpPr/>
          <p:nvPr/>
        </p:nvGrpSpPr>
        <p:grpSpPr>
          <a:xfrm>
            <a:off x="11324264" y="5007007"/>
            <a:ext cx="693333" cy="666514"/>
            <a:chOff x="-31889075" y="2658950"/>
            <a:chExt cx="302475" cy="290775"/>
          </a:xfrm>
        </p:grpSpPr>
        <p:sp>
          <p:nvSpPr>
            <p:cNvPr id="6605" name="Google Shape;6605;p58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8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7" name="Google Shape;6607;p58"/>
          <p:cNvSpPr/>
          <p:nvPr/>
        </p:nvSpPr>
        <p:spPr>
          <a:xfrm>
            <a:off x="14704778" y="4216551"/>
            <a:ext cx="673448" cy="669895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8" name="Google Shape;6608;p58"/>
          <p:cNvGrpSpPr/>
          <p:nvPr/>
        </p:nvGrpSpPr>
        <p:grpSpPr>
          <a:xfrm>
            <a:off x="3745223" y="3363302"/>
            <a:ext cx="669838" cy="671672"/>
            <a:chOff x="-35136450" y="1912725"/>
            <a:chExt cx="292225" cy="293025"/>
          </a:xfrm>
        </p:grpSpPr>
        <p:sp>
          <p:nvSpPr>
            <p:cNvPr id="6609" name="Google Shape;6609;p58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8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8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2" name="Google Shape;6612;p58"/>
          <p:cNvGrpSpPr/>
          <p:nvPr/>
        </p:nvGrpSpPr>
        <p:grpSpPr>
          <a:xfrm>
            <a:off x="3746111" y="4216775"/>
            <a:ext cx="668062" cy="669036"/>
            <a:chOff x="-35134875" y="2272675"/>
            <a:chExt cx="291450" cy="291875"/>
          </a:xfrm>
        </p:grpSpPr>
        <p:sp>
          <p:nvSpPr>
            <p:cNvPr id="6613" name="Google Shape;6613;p58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8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8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8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7" name="Google Shape;6617;p58"/>
          <p:cNvGrpSpPr/>
          <p:nvPr/>
        </p:nvGrpSpPr>
        <p:grpSpPr>
          <a:xfrm>
            <a:off x="3824647" y="5006236"/>
            <a:ext cx="510989" cy="668062"/>
            <a:chOff x="-35101800" y="2631050"/>
            <a:chExt cx="222925" cy="291450"/>
          </a:xfrm>
        </p:grpSpPr>
        <p:sp>
          <p:nvSpPr>
            <p:cNvPr id="6618" name="Google Shape;6618;p58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8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8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8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2" name="Google Shape;6622;p58"/>
          <p:cNvSpPr/>
          <p:nvPr/>
        </p:nvSpPr>
        <p:spPr>
          <a:xfrm>
            <a:off x="7969746" y="3363704"/>
            <a:ext cx="639123" cy="671213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3" name="Google Shape;6623;p58"/>
          <p:cNvGrpSpPr/>
          <p:nvPr/>
        </p:nvGrpSpPr>
        <p:grpSpPr>
          <a:xfrm>
            <a:off x="7958715" y="4215485"/>
            <a:ext cx="668062" cy="671615"/>
            <a:chOff x="-33314675" y="2275050"/>
            <a:chExt cx="291450" cy="293000"/>
          </a:xfrm>
        </p:grpSpPr>
        <p:sp>
          <p:nvSpPr>
            <p:cNvPr id="6624" name="Google Shape;6624;p58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8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8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7" name="Google Shape;6627;p58"/>
          <p:cNvSpPr/>
          <p:nvPr/>
        </p:nvSpPr>
        <p:spPr>
          <a:xfrm>
            <a:off x="7952582" y="5003752"/>
            <a:ext cx="673448" cy="673506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8" name="Google Shape;6628;p58"/>
          <p:cNvGrpSpPr/>
          <p:nvPr/>
        </p:nvGrpSpPr>
        <p:grpSpPr>
          <a:xfrm>
            <a:off x="12180628" y="3365133"/>
            <a:ext cx="668062" cy="668004"/>
            <a:chOff x="-31523625" y="1939525"/>
            <a:chExt cx="291450" cy="291425"/>
          </a:xfrm>
        </p:grpSpPr>
        <p:sp>
          <p:nvSpPr>
            <p:cNvPr id="6629" name="Google Shape;6629;p58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8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8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8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8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8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8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8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8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8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8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58"/>
          <p:cNvGrpSpPr/>
          <p:nvPr/>
        </p:nvGrpSpPr>
        <p:grpSpPr>
          <a:xfrm>
            <a:off x="12178823" y="4217260"/>
            <a:ext cx="671672" cy="668062"/>
            <a:chOff x="-31523625" y="2298675"/>
            <a:chExt cx="293025" cy="291450"/>
          </a:xfrm>
        </p:grpSpPr>
        <p:sp>
          <p:nvSpPr>
            <p:cNvPr id="6641" name="Google Shape;6641;p58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8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8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4" name="Google Shape;6644;p58"/>
          <p:cNvSpPr/>
          <p:nvPr/>
        </p:nvSpPr>
        <p:spPr>
          <a:xfrm>
            <a:off x="12171958" y="5003780"/>
            <a:ext cx="678892" cy="67344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5" name="Google Shape;6645;p58"/>
          <p:cNvSpPr/>
          <p:nvPr/>
        </p:nvSpPr>
        <p:spPr>
          <a:xfrm>
            <a:off x="14706583" y="5006474"/>
            <a:ext cx="669838" cy="668062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6" name="Google Shape;6646;p58"/>
          <p:cNvGrpSpPr/>
          <p:nvPr/>
        </p:nvGrpSpPr>
        <p:grpSpPr>
          <a:xfrm>
            <a:off x="4611529" y="3365135"/>
            <a:ext cx="626516" cy="668004"/>
            <a:chOff x="-34767825" y="1914325"/>
            <a:chExt cx="273325" cy="291425"/>
          </a:xfrm>
        </p:grpSpPr>
        <p:sp>
          <p:nvSpPr>
            <p:cNvPr id="6647" name="Google Shape;6647;p58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8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8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0" name="Google Shape;6650;p58"/>
          <p:cNvGrpSpPr/>
          <p:nvPr/>
        </p:nvGrpSpPr>
        <p:grpSpPr>
          <a:xfrm>
            <a:off x="4588063" y="4215457"/>
            <a:ext cx="673448" cy="671672"/>
            <a:chOff x="-34778075" y="2272675"/>
            <a:chExt cx="293800" cy="293025"/>
          </a:xfrm>
        </p:grpSpPr>
        <p:sp>
          <p:nvSpPr>
            <p:cNvPr id="6651" name="Google Shape;6651;p58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8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8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4" name="Google Shape;6654;p58"/>
          <p:cNvGrpSpPr/>
          <p:nvPr/>
        </p:nvGrpSpPr>
        <p:grpSpPr>
          <a:xfrm>
            <a:off x="4590756" y="5006236"/>
            <a:ext cx="668062" cy="668062"/>
            <a:chOff x="-34776500" y="2631825"/>
            <a:chExt cx="291450" cy="291450"/>
          </a:xfrm>
        </p:grpSpPr>
        <p:sp>
          <p:nvSpPr>
            <p:cNvPr id="6655" name="Google Shape;6655;p58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8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8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8" name="Google Shape;6658;p58"/>
          <p:cNvGrpSpPr/>
          <p:nvPr/>
        </p:nvGrpSpPr>
        <p:grpSpPr>
          <a:xfrm>
            <a:off x="8806053" y="3360608"/>
            <a:ext cx="669838" cy="677059"/>
            <a:chOff x="-32956300" y="1915900"/>
            <a:chExt cx="292225" cy="295375"/>
          </a:xfrm>
        </p:grpSpPr>
        <p:sp>
          <p:nvSpPr>
            <p:cNvPr id="6659" name="Google Shape;6659;p58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8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1" name="Google Shape;6661;p58"/>
          <p:cNvSpPr/>
          <p:nvPr/>
        </p:nvSpPr>
        <p:spPr>
          <a:xfrm>
            <a:off x="8802651" y="4217496"/>
            <a:ext cx="669838" cy="668004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2" name="Google Shape;6662;p58"/>
          <p:cNvSpPr/>
          <p:nvPr/>
        </p:nvSpPr>
        <p:spPr>
          <a:xfrm>
            <a:off x="8801734" y="5005557"/>
            <a:ext cx="671672" cy="669895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3" name="Google Shape;6663;p58"/>
          <p:cNvGrpSpPr/>
          <p:nvPr/>
        </p:nvGrpSpPr>
        <p:grpSpPr>
          <a:xfrm>
            <a:off x="13014601" y="3365133"/>
            <a:ext cx="673448" cy="668004"/>
            <a:chOff x="-31166825" y="1939525"/>
            <a:chExt cx="293800" cy="291425"/>
          </a:xfrm>
        </p:grpSpPr>
        <p:sp>
          <p:nvSpPr>
            <p:cNvPr id="6664" name="Google Shape;6664;p58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8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8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8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8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8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8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8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8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8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8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5" name="Google Shape;6675;p58"/>
          <p:cNvGrpSpPr/>
          <p:nvPr/>
        </p:nvGrpSpPr>
        <p:grpSpPr>
          <a:xfrm>
            <a:off x="13016406" y="4216744"/>
            <a:ext cx="669838" cy="669093"/>
            <a:chOff x="-31165250" y="2298675"/>
            <a:chExt cx="292225" cy="291900"/>
          </a:xfrm>
        </p:grpSpPr>
        <p:sp>
          <p:nvSpPr>
            <p:cNvPr id="6676" name="Google Shape;6676;p58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8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8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9" name="Google Shape;6679;p58"/>
          <p:cNvGrpSpPr/>
          <p:nvPr/>
        </p:nvGrpSpPr>
        <p:grpSpPr>
          <a:xfrm>
            <a:off x="13017323" y="5006262"/>
            <a:ext cx="668004" cy="668004"/>
            <a:chOff x="-31164450" y="2657050"/>
            <a:chExt cx="291425" cy="291425"/>
          </a:xfrm>
        </p:grpSpPr>
        <p:sp>
          <p:nvSpPr>
            <p:cNvPr id="6680" name="Google Shape;6680;p58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8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8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8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4" name="Google Shape;6684;p58"/>
          <p:cNvSpPr/>
          <p:nvPr/>
        </p:nvSpPr>
        <p:spPr>
          <a:xfrm>
            <a:off x="15555875" y="3366197"/>
            <a:ext cx="671672" cy="666228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5" name="Google Shape;6685;p58"/>
          <p:cNvGrpSpPr/>
          <p:nvPr/>
        </p:nvGrpSpPr>
        <p:grpSpPr>
          <a:xfrm>
            <a:off x="5418397" y="3364448"/>
            <a:ext cx="677059" cy="669380"/>
            <a:chOff x="-34421275" y="1912725"/>
            <a:chExt cx="295375" cy="292025"/>
          </a:xfrm>
        </p:grpSpPr>
        <p:sp>
          <p:nvSpPr>
            <p:cNvPr id="6686" name="Google Shape;6686;p58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8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8" name="Google Shape;6688;p58"/>
          <p:cNvGrpSpPr/>
          <p:nvPr/>
        </p:nvGrpSpPr>
        <p:grpSpPr>
          <a:xfrm>
            <a:off x="5416591" y="4215457"/>
            <a:ext cx="680669" cy="671672"/>
            <a:chOff x="-34418125" y="2271100"/>
            <a:chExt cx="296950" cy="293025"/>
          </a:xfrm>
        </p:grpSpPr>
        <p:sp>
          <p:nvSpPr>
            <p:cNvPr id="6689" name="Google Shape;6689;p58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8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8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8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8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4" name="Google Shape;6694;p58"/>
          <p:cNvGrpSpPr/>
          <p:nvPr/>
        </p:nvGrpSpPr>
        <p:grpSpPr>
          <a:xfrm>
            <a:off x="5418397" y="5006236"/>
            <a:ext cx="677059" cy="668062"/>
            <a:chOff x="-34421275" y="2631050"/>
            <a:chExt cx="295375" cy="291450"/>
          </a:xfrm>
        </p:grpSpPr>
        <p:sp>
          <p:nvSpPr>
            <p:cNvPr id="6695" name="Google Shape;6695;p58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8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8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8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9" name="Google Shape;6699;p58"/>
          <p:cNvSpPr/>
          <p:nvPr/>
        </p:nvSpPr>
        <p:spPr>
          <a:xfrm>
            <a:off x="9650026" y="3364392"/>
            <a:ext cx="668062" cy="669838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0" name="Google Shape;6700;p58"/>
          <p:cNvSpPr/>
          <p:nvPr/>
        </p:nvSpPr>
        <p:spPr>
          <a:xfrm>
            <a:off x="9650026" y="4217496"/>
            <a:ext cx="668062" cy="668004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1" name="Google Shape;6701;p58"/>
          <p:cNvSpPr/>
          <p:nvPr/>
        </p:nvSpPr>
        <p:spPr>
          <a:xfrm>
            <a:off x="9632891" y="5005815"/>
            <a:ext cx="702330" cy="66938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2" name="Google Shape;6702;p58"/>
          <p:cNvGrpSpPr/>
          <p:nvPr/>
        </p:nvGrpSpPr>
        <p:grpSpPr>
          <a:xfrm>
            <a:off x="13877139" y="3366021"/>
            <a:ext cx="668062" cy="666228"/>
            <a:chOff x="-30805300" y="1938725"/>
            <a:chExt cx="291450" cy="290650"/>
          </a:xfrm>
        </p:grpSpPr>
        <p:sp>
          <p:nvSpPr>
            <p:cNvPr id="6703" name="Google Shape;6703;p58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8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5" name="Google Shape;6705;p58"/>
          <p:cNvGrpSpPr/>
          <p:nvPr/>
        </p:nvGrpSpPr>
        <p:grpSpPr>
          <a:xfrm>
            <a:off x="13878056" y="4217632"/>
            <a:ext cx="666228" cy="667317"/>
            <a:chOff x="-30805300" y="2298675"/>
            <a:chExt cx="290650" cy="291125"/>
          </a:xfrm>
        </p:grpSpPr>
        <p:sp>
          <p:nvSpPr>
            <p:cNvPr id="6706" name="Google Shape;6706;p58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8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8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8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0" name="Google Shape;6710;p58"/>
          <p:cNvGrpSpPr/>
          <p:nvPr/>
        </p:nvGrpSpPr>
        <p:grpSpPr>
          <a:xfrm>
            <a:off x="13877167" y="5006262"/>
            <a:ext cx="668004" cy="668004"/>
            <a:chOff x="-30806075" y="2657050"/>
            <a:chExt cx="291425" cy="291425"/>
          </a:xfrm>
        </p:grpSpPr>
        <p:sp>
          <p:nvSpPr>
            <p:cNvPr id="6711" name="Google Shape;6711;p58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8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8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4" name="Google Shape;6714;p58"/>
          <p:cNvGrpSpPr/>
          <p:nvPr/>
        </p:nvGrpSpPr>
        <p:grpSpPr>
          <a:xfrm>
            <a:off x="15560813" y="4217285"/>
            <a:ext cx="668004" cy="668004"/>
            <a:chOff x="-30064925" y="2332550"/>
            <a:chExt cx="291425" cy="291425"/>
          </a:xfrm>
        </p:grpSpPr>
        <p:sp>
          <p:nvSpPr>
            <p:cNvPr id="6715" name="Google Shape;6715;p58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8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8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8" name="Google Shape;6718;p58"/>
          <p:cNvGrpSpPr/>
          <p:nvPr/>
        </p:nvGrpSpPr>
        <p:grpSpPr>
          <a:xfrm>
            <a:off x="2110113" y="6114277"/>
            <a:ext cx="556145" cy="668062"/>
            <a:chOff x="-35814600" y="3202075"/>
            <a:chExt cx="242625" cy="291450"/>
          </a:xfrm>
        </p:grpSpPr>
        <p:sp>
          <p:nvSpPr>
            <p:cNvPr id="6719" name="Google Shape;6719;p58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8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8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8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8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8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8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58"/>
          <p:cNvGrpSpPr/>
          <p:nvPr/>
        </p:nvGrpSpPr>
        <p:grpSpPr>
          <a:xfrm>
            <a:off x="2054155" y="6947206"/>
            <a:ext cx="668062" cy="668520"/>
            <a:chOff x="-35839800" y="3561025"/>
            <a:chExt cx="291450" cy="291650"/>
          </a:xfrm>
        </p:grpSpPr>
        <p:sp>
          <p:nvSpPr>
            <p:cNvPr id="6727" name="Google Shape;6727;p58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8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8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8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8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8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8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4" name="Google Shape;6734;p58"/>
          <p:cNvSpPr/>
          <p:nvPr/>
        </p:nvSpPr>
        <p:spPr>
          <a:xfrm>
            <a:off x="2048650" y="7770174"/>
            <a:ext cx="671672" cy="668062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5" name="Google Shape;6735;p58"/>
          <p:cNvGrpSpPr/>
          <p:nvPr/>
        </p:nvGrpSpPr>
        <p:grpSpPr>
          <a:xfrm>
            <a:off x="6281039" y="6114275"/>
            <a:ext cx="668062" cy="668062"/>
            <a:chOff x="-34003850" y="3227275"/>
            <a:chExt cx="291450" cy="291450"/>
          </a:xfrm>
        </p:grpSpPr>
        <p:sp>
          <p:nvSpPr>
            <p:cNvPr id="6736" name="Google Shape;6736;p58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8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8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8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8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1" name="Google Shape;6741;p58"/>
          <p:cNvGrpSpPr/>
          <p:nvPr/>
        </p:nvGrpSpPr>
        <p:grpSpPr>
          <a:xfrm>
            <a:off x="6280151" y="6946774"/>
            <a:ext cx="669838" cy="669380"/>
            <a:chOff x="-34004625" y="3585850"/>
            <a:chExt cx="292225" cy="292025"/>
          </a:xfrm>
        </p:grpSpPr>
        <p:sp>
          <p:nvSpPr>
            <p:cNvPr id="6742" name="Google Shape;6742;p58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8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8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8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8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7" name="Google Shape;6747;p58"/>
          <p:cNvGrpSpPr/>
          <p:nvPr/>
        </p:nvGrpSpPr>
        <p:grpSpPr>
          <a:xfrm>
            <a:off x="6279234" y="7768900"/>
            <a:ext cx="671672" cy="669895"/>
            <a:chOff x="-34005425" y="3945575"/>
            <a:chExt cx="293025" cy="292250"/>
          </a:xfrm>
        </p:grpSpPr>
        <p:sp>
          <p:nvSpPr>
            <p:cNvPr id="6748" name="Google Shape;6748;p58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8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8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1" name="Google Shape;6751;p58"/>
          <p:cNvGrpSpPr/>
          <p:nvPr/>
        </p:nvGrpSpPr>
        <p:grpSpPr>
          <a:xfrm>
            <a:off x="10479800" y="6112473"/>
            <a:ext cx="677059" cy="671672"/>
            <a:chOff x="-32174975" y="3192625"/>
            <a:chExt cx="295375" cy="293025"/>
          </a:xfrm>
        </p:grpSpPr>
        <p:sp>
          <p:nvSpPr>
            <p:cNvPr id="6752" name="Google Shape;6752;p58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8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8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8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6" name="Google Shape;6756;p58"/>
          <p:cNvSpPr/>
          <p:nvPr/>
        </p:nvSpPr>
        <p:spPr>
          <a:xfrm>
            <a:off x="10471951" y="6946611"/>
            <a:ext cx="686113" cy="670354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7" name="Google Shape;6757;p58"/>
          <p:cNvSpPr/>
          <p:nvPr/>
        </p:nvSpPr>
        <p:spPr>
          <a:xfrm>
            <a:off x="10480977" y="7769286"/>
            <a:ext cx="668062" cy="669838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58" name="Google Shape;6758;p58"/>
          <p:cNvGrpSpPr/>
          <p:nvPr/>
        </p:nvGrpSpPr>
        <p:grpSpPr>
          <a:xfrm>
            <a:off x="14709716" y="6114279"/>
            <a:ext cx="669838" cy="668062"/>
            <a:chOff x="-30345325" y="3184750"/>
            <a:chExt cx="292225" cy="291450"/>
          </a:xfrm>
        </p:grpSpPr>
        <p:sp>
          <p:nvSpPr>
            <p:cNvPr id="6759" name="Google Shape;6759;p58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8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8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8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8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4" name="Google Shape;6764;p58"/>
          <p:cNvGrpSpPr/>
          <p:nvPr/>
        </p:nvGrpSpPr>
        <p:grpSpPr>
          <a:xfrm>
            <a:off x="2899688" y="6114277"/>
            <a:ext cx="668062" cy="668062"/>
            <a:chOff x="-35481425" y="3202075"/>
            <a:chExt cx="291450" cy="291450"/>
          </a:xfrm>
        </p:grpSpPr>
        <p:sp>
          <p:nvSpPr>
            <p:cNvPr id="6765" name="Google Shape;6765;p58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8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8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8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8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8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8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2" name="Google Shape;6772;p58"/>
          <p:cNvGrpSpPr/>
          <p:nvPr/>
        </p:nvGrpSpPr>
        <p:grpSpPr>
          <a:xfrm>
            <a:off x="2898800" y="6948352"/>
            <a:ext cx="669838" cy="666228"/>
            <a:chOff x="-35482200" y="3561225"/>
            <a:chExt cx="292225" cy="290650"/>
          </a:xfrm>
        </p:grpSpPr>
        <p:sp>
          <p:nvSpPr>
            <p:cNvPr id="6773" name="Google Shape;6773;p58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8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8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6" name="Google Shape;6776;p58"/>
          <p:cNvGrpSpPr/>
          <p:nvPr/>
        </p:nvGrpSpPr>
        <p:grpSpPr>
          <a:xfrm>
            <a:off x="2899688" y="7769848"/>
            <a:ext cx="668062" cy="668004"/>
            <a:chOff x="-35481425" y="3919600"/>
            <a:chExt cx="291450" cy="291425"/>
          </a:xfrm>
        </p:grpSpPr>
        <p:sp>
          <p:nvSpPr>
            <p:cNvPr id="6777" name="Google Shape;6777;p58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8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8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8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8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8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8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8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5" name="Google Shape;6785;p58"/>
          <p:cNvGrpSpPr/>
          <p:nvPr/>
        </p:nvGrpSpPr>
        <p:grpSpPr>
          <a:xfrm>
            <a:off x="7122962" y="6115192"/>
            <a:ext cx="675282" cy="666228"/>
            <a:chOff x="-33645475" y="3228075"/>
            <a:chExt cx="294600" cy="290650"/>
          </a:xfrm>
        </p:grpSpPr>
        <p:sp>
          <p:nvSpPr>
            <p:cNvPr id="6786" name="Google Shape;6786;p58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8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8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8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8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8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8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3" name="Google Shape;6793;p58"/>
          <p:cNvGrpSpPr/>
          <p:nvPr/>
        </p:nvGrpSpPr>
        <p:grpSpPr>
          <a:xfrm>
            <a:off x="7124796" y="6946545"/>
            <a:ext cx="671615" cy="669838"/>
            <a:chOff x="-33646250" y="3586425"/>
            <a:chExt cx="293000" cy="292225"/>
          </a:xfrm>
        </p:grpSpPr>
        <p:sp>
          <p:nvSpPr>
            <p:cNvPr id="6794" name="Google Shape;6794;p5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6" name="Google Shape;6796;p58"/>
          <p:cNvGrpSpPr/>
          <p:nvPr/>
        </p:nvGrpSpPr>
        <p:grpSpPr>
          <a:xfrm>
            <a:off x="7125684" y="7768012"/>
            <a:ext cx="669838" cy="671672"/>
            <a:chOff x="-33645475" y="3944800"/>
            <a:chExt cx="292225" cy="293025"/>
          </a:xfrm>
        </p:grpSpPr>
        <p:sp>
          <p:nvSpPr>
            <p:cNvPr id="6797" name="Google Shape;6797;p58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8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8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8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8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8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8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8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8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8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7" name="Google Shape;6807;p58"/>
          <p:cNvGrpSpPr/>
          <p:nvPr/>
        </p:nvGrpSpPr>
        <p:grpSpPr>
          <a:xfrm>
            <a:off x="11337809" y="6112645"/>
            <a:ext cx="666228" cy="671328"/>
            <a:chOff x="-31809525" y="3192625"/>
            <a:chExt cx="290650" cy="292875"/>
          </a:xfrm>
        </p:grpSpPr>
        <p:sp>
          <p:nvSpPr>
            <p:cNvPr id="6808" name="Google Shape;6808;p58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8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8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8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2" name="Google Shape;6812;p58"/>
          <p:cNvGrpSpPr/>
          <p:nvPr/>
        </p:nvGrpSpPr>
        <p:grpSpPr>
          <a:xfrm>
            <a:off x="11336893" y="6945631"/>
            <a:ext cx="668062" cy="671672"/>
            <a:chOff x="-31811100" y="3550975"/>
            <a:chExt cx="291450" cy="293025"/>
          </a:xfrm>
        </p:grpSpPr>
        <p:sp>
          <p:nvSpPr>
            <p:cNvPr id="6813" name="Google Shape;6813;p58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8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8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8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8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8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8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0" name="Google Shape;6820;p58"/>
          <p:cNvGrpSpPr/>
          <p:nvPr/>
        </p:nvGrpSpPr>
        <p:grpSpPr>
          <a:xfrm>
            <a:off x="11325174" y="7766812"/>
            <a:ext cx="691499" cy="674079"/>
            <a:chOff x="-31817400" y="3910025"/>
            <a:chExt cx="301675" cy="294075"/>
          </a:xfrm>
        </p:grpSpPr>
        <p:sp>
          <p:nvSpPr>
            <p:cNvPr id="6821" name="Google Shape;6821;p58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8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8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4" name="Google Shape;6824;p58"/>
          <p:cNvGrpSpPr/>
          <p:nvPr/>
        </p:nvGrpSpPr>
        <p:grpSpPr>
          <a:xfrm>
            <a:off x="14709688" y="6946546"/>
            <a:ext cx="669895" cy="669838"/>
            <a:chOff x="-30354000" y="3569100"/>
            <a:chExt cx="292250" cy="292225"/>
          </a:xfrm>
        </p:grpSpPr>
        <p:sp>
          <p:nvSpPr>
            <p:cNvPr id="6825" name="Google Shape;6825;p58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8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8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8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8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8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1" name="Google Shape;6831;p58"/>
          <p:cNvGrpSpPr/>
          <p:nvPr/>
        </p:nvGrpSpPr>
        <p:grpSpPr>
          <a:xfrm>
            <a:off x="3756969" y="6114277"/>
            <a:ext cx="646343" cy="668062"/>
            <a:chOff x="-35118325" y="3202075"/>
            <a:chExt cx="281975" cy="291450"/>
          </a:xfrm>
        </p:grpSpPr>
        <p:sp>
          <p:nvSpPr>
            <p:cNvPr id="6832" name="Google Shape;6832;p58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8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8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8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6" name="Google Shape;6836;p58"/>
          <p:cNvGrpSpPr/>
          <p:nvPr/>
        </p:nvGrpSpPr>
        <p:grpSpPr>
          <a:xfrm>
            <a:off x="3745221" y="6947836"/>
            <a:ext cx="669838" cy="667259"/>
            <a:chOff x="-35123050" y="3561225"/>
            <a:chExt cx="292225" cy="291100"/>
          </a:xfrm>
        </p:grpSpPr>
        <p:sp>
          <p:nvSpPr>
            <p:cNvPr id="6837" name="Google Shape;6837;p58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8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9" name="Google Shape;6839;p58"/>
          <p:cNvGrpSpPr/>
          <p:nvPr/>
        </p:nvGrpSpPr>
        <p:grpSpPr>
          <a:xfrm>
            <a:off x="3824675" y="7769848"/>
            <a:ext cx="510931" cy="668004"/>
            <a:chOff x="-35089175" y="3919600"/>
            <a:chExt cx="222900" cy="291425"/>
          </a:xfrm>
        </p:grpSpPr>
        <p:sp>
          <p:nvSpPr>
            <p:cNvPr id="6840" name="Google Shape;6840;p5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2" name="Google Shape;6842;p58"/>
          <p:cNvGrpSpPr/>
          <p:nvPr/>
        </p:nvGrpSpPr>
        <p:grpSpPr>
          <a:xfrm>
            <a:off x="7974958" y="6113817"/>
            <a:ext cx="635570" cy="668979"/>
            <a:chOff x="-33277650" y="3226875"/>
            <a:chExt cx="277275" cy="291850"/>
          </a:xfrm>
        </p:grpSpPr>
        <p:sp>
          <p:nvSpPr>
            <p:cNvPr id="6843" name="Google Shape;6843;p58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8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8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8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8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8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8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0" name="Google Shape;6850;p58"/>
          <p:cNvGrpSpPr/>
          <p:nvPr/>
        </p:nvGrpSpPr>
        <p:grpSpPr>
          <a:xfrm>
            <a:off x="7958712" y="6947433"/>
            <a:ext cx="668062" cy="668062"/>
            <a:chOff x="-33286325" y="3586425"/>
            <a:chExt cx="291450" cy="291450"/>
          </a:xfrm>
        </p:grpSpPr>
        <p:sp>
          <p:nvSpPr>
            <p:cNvPr id="6851" name="Google Shape;6851;p58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8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8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8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8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6" name="Google Shape;6856;p58"/>
          <p:cNvGrpSpPr/>
          <p:nvPr/>
        </p:nvGrpSpPr>
        <p:grpSpPr>
          <a:xfrm>
            <a:off x="7958712" y="7768012"/>
            <a:ext cx="668062" cy="671672"/>
            <a:chOff x="-33286325" y="3944800"/>
            <a:chExt cx="291450" cy="293025"/>
          </a:xfrm>
        </p:grpSpPr>
        <p:sp>
          <p:nvSpPr>
            <p:cNvPr id="6857" name="Google Shape;6857;p5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1" name="Google Shape;6861;p58"/>
          <p:cNvGrpSpPr/>
          <p:nvPr/>
        </p:nvGrpSpPr>
        <p:grpSpPr>
          <a:xfrm>
            <a:off x="12180621" y="6111556"/>
            <a:ext cx="668062" cy="673506"/>
            <a:chOff x="-31452725" y="3191825"/>
            <a:chExt cx="291450" cy="293825"/>
          </a:xfrm>
        </p:grpSpPr>
        <p:sp>
          <p:nvSpPr>
            <p:cNvPr id="6862" name="Google Shape;6862;p58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8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8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8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6" name="Google Shape;6866;p58"/>
          <p:cNvGrpSpPr/>
          <p:nvPr/>
        </p:nvGrpSpPr>
        <p:grpSpPr>
          <a:xfrm>
            <a:off x="12179732" y="6946548"/>
            <a:ext cx="669838" cy="669838"/>
            <a:chOff x="-31452725" y="3551775"/>
            <a:chExt cx="292225" cy="292225"/>
          </a:xfrm>
        </p:grpSpPr>
        <p:sp>
          <p:nvSpPr>
            <p:cNvPr id="6867" name="Google Shape;6867;p58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8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8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8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1" name="Google Shape;6871;p58"/>
          <p:cNvGrpSpPr/>
          <p:nvPr/>
        </p:nvGrpSpPr>
        <p:grpSpPr>
          <a:xfrm>
            <a:off x="12177011" y="7767127"/>
            <a:ext cx="675282" cy="673448"/>
            <a:chOff x="-31455100" y="3909350"/>
            <a:chExt cx="294600" cy="293800"/>
          </a:xfrm>
        </p:grpSpPr>
        <p:sp>
          <p:nvSpPr>
            <p:cNvPr id="6872" name="Google Shape;6872;p58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8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4" name="Google Shape;6874;p58"/>
          <p:cNvGrpSpPr/>
          <p:nvPr/>
        </p:nvGrpSpPr>
        <p:grpSpPr>
          <a:xfrm>
            <a:off x="14710604" y="7768931"/>
            <a:ext cx="668062" cy="669838"/>
            <a:chOff x="-30345325" y="3918800"/>
            <a:chExt cx="291450" cy="292225"/>
          </a:xfrm>
        </p:grpSpPr>
        <p:sp>
          <p:nvSpPr>
            <p:cNvPr id="6875" name="Google Shape;6875;p58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8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8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8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8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0" name="Google Shape;6880;p58"/>
          <p:cNvGrpSpPr/>
          <p:nvPr/>
        </p:nvGrpSpPr>
        <p:grpSpPr>
          <a:xfrm>
            <a:off x="4610639" y="6114277"/>
            <a:ext cx="628292" cy="668062"/>
            <a:chOff x="-34755225" y="3202075"/>
            <a:chExt cx="274100" cy="291450"/>
          </a:xfrm>
        </p:grpSpPr>
        <p:sp>
          <p:nvSpPr>
            <p:cNvPr id="6881" name="Google Shape;6881;p58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8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8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8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8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8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8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8" name="Google Shape;6888;p58"/>
          <p:cNvGrpSpPr/>
          <p:nvPr/>
        </p:nvGrpSpPr>
        <p:grpSpPr>
          <a:xfrm>
            <a:off x="4590755" y="6947435"/>
            <a:ext cx="668062" cy="668062"/>
            <a:chOff x="-34763900" y="3561225"/>
            <a:chExt cx="291450" cy="291450"/>
          </a:xfrm>
        </p:grpSpPr>
        <p:sp>
          <p:nvSpPr>
            <p:cNvPr id="6889" name="Google Shape;6889;p58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8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8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2" name="Google Shape;6892;p58"/>
          <p:cNvSpPr/>
          <p:nvPr/>
        </p:nvSpPr>
        <p:spPr>
          <a:xfrm>
            <a:off x="4587166" y="7770202"/>
            <a:ext cx="668062" cy="668004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3" name="Google Shape;6893;p58"/>
          <p:cNvGrpSpPr/>
          <p:nvPr/>
        </p:nvGrpSpPr>
        <p:grpSpPr>
          <a:xfrm>
            <a:off x="8806050" y="6113387"/>
            <a:ext cx="669838" cy="669838"/>
            <a:chOff x="-32927950" y="3227275"/>
            <a:chExt cx="292225" cy="292225"/>
          </a:xfrm>
        </p:grpSpPr>
        <p:sp>
          <p:nvSpPr>
            <p:cNvPr id="6894" name="Google Shape;6894;p58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8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8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8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8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9" name="Google Shape;6899;p58"/>
          <p:cNvGrpSpPr/>
          <p:nvPr/>
        </p:nvGrpSpPr>
        <p:grpSpPr>
          <a:xfrm>
            <a:off x="8805133" y="6947433"/>
            <a:ext cx="671672" cy="668062"/>
            <a:chOff x="-32927950" y="3586425"/>
            <a:chExt cx="293025" cy="291450"/>
          </a:xfrm>
        </p:grpSpPr>
        <p:sp>
          <p:nvSpPr>
            <p:cNvPr id="6900" name="Google Shape;6900;p58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8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8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8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8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58"/>
          <p:cNvGrpSpPr/>
          <p:nvPr/>
        </p:nvGrpSpPr>
        <p:grpSpPr>
          <a:xfrm>
            <a:off x="8806050" y="7768012"/>
            <a:ext cx="669838" cy="671672"/>
            <a:chOff x="-32927950" y="3944800"/>
            <a:chExt cx="292225" cy="293025"/>
          </a:xfrm>
        </p:grpSpPr>
        <p:sp>
          <p:nvSpPr>
            <p:cNvPr id="6906" name="Google Shape;6906;p58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8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8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8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8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8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8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8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8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5" name="Google Shape;6915;p58"/>
          <p:cNvGrpSpPr/>
          <p:nvPr/>
        </p:nvGrpSpPr>
        <p:grpSpPr>
          <a:xfrm>
            <a:off x="13016399" y="6114049"/>
            <a:ext cx="669838" cy="668520"/>
            <a:chOff x="-31094350" y="3194000"/>
            <a:chExt cx="292225" cy="291650"/>
          </a:xfrm>
        </p:grpSpPr>
        <p:sp>
          <p:nvSpPr>
            <p:cNvPr id="6916" name="Google Shape;6916;p58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8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8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8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8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8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8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8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4" name="Google Shape;6924;p58"/>
          <p:cNvGrpSpPr/>
          <p:nvPr/>
        </p:nvGrpSpPr>
        <p:grpSpPr>
          <a:xfrm>
            <a:off x="13017287" y="6946920"/>
            <a:ext cx="668062" cy="669093"/>
            <a:chOff x="-31093575" y="3552550"/>
            <a:chExt cx="291450" cy="291900"/>
          </a:xfrm>
        </p:grpSpPr>
        <p:sp>
          <p:nvSpPr>
            <p:cNvPr id="6925" name="Google Shape;6925;p58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8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8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8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9" name="Google Shape;6929;p58"/>
          <p:cNvGrpSpPr/>
          <p:nvPr/>
        </p:nvGrpSpPr>
        <p:grpSpPr>
          <a:xfrm>
            <a:off x="13017287" y="7769849"/>
            <a:ext cx="668062" cy="668004"/>
            <a:chOff x="-31093575" y="3911725"/>
            <a:chExt cx="291450" cy="291425"/>
          </a:xfrm>
        </p:grpSpPr>
        <p:sp>
          <p:nvSpPr>
            <p:cNvPr id="6930" name="Google Shape;6930;p58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8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2" name="Google Shape;6932;p58"/>
          <p:cNvGrpSpPr/>
          <p:nvPr/>
        </p:nvGrpSpPr>
        <p:grpSpPr>
          <a:xfrm>
            <a:off x="15558078" y="6113391"/>
            <a:ext cx="673448" cy="669838"/>
            <a:chOff x="-29946000" y="3183175"/>
            <a:chExt cx="293800" cy="292225"/>
          </a:xfrm>
        </p:grpSpPr>
        <p:sp>
          <p:nvSpPr>
            <p:cNvPr id="6933" name="Google Shape;6933;p58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8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8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8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8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8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9" name="Google Shape;6939;p58"/>
          <p:cNvGrpSpPr/>
          <p:nvPr/>
        </p:nvGrpSpPr>
        <p:grpSpPr>
          <a:xfrm>
            <a:off x="5418395" y="6113790"/>
            <a:ext cx="677059" cy="669036"/>
            <a:chOff x="-34408675" y="3202075"/>
            <a:chExt cx="295375" cy="291875"/>
          </a:xfrm>
        </p:grpSpPr>
        <p:sp>
          <p:nvSpPr>
            <p:cNvPr id="6940" name="Google Shape;6940;p58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8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8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8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4" name="Google Shape;6944;p58"/>
          <p:cNvGrpSpPr/>
          <p:nvPr/>
        </p:nvGrpSpPr>
        <p:grpSpPr>
          <a:xfrm>
            <a:off x="5422005" y="6944971"/>
            <a:ext cx="669838" cy="672990"/>
            <a:chOff x="-34405525" y="3558075"/>
            <a:chExt cx="292225" cy="293600"/>
          </a:xfrm>
        </p:grpSpPr>
        <p:sp>
          <p:nvSpPr>
            <p:cNvPr id="6945" name="Google Shape;6945;p58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8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8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8" name="Google Shape;6948;p58"/>
          <p:cNvGrpSpPr/>
          <p:nvPr/>
        </p:nvGrpSpPr>
        <p:grpSpPr>
          <a:xfrm>
            <a:off x="5421089" y="7769848"/>
            <a:ext cx="671672" cy="668004"/>
            <a:chOff x="-34406325" y="3919600"/>
            <a:chExt cx="293025" cy="291425"/>
          </a:xfrm>
        </p:grpSpPr>
        <p:sp>
          <p:nvSpPr>
            <p:cNvPr id="6949" name="Google Shape;6949;p58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8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8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8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8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8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8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58"/>
          <p:cNvGrpSpPr/>
          <p:nvPr/>
        </p:nvGrpSpPr>
        <p:grpSpPr>
          <a:xfrm>
            <a:off x="9653389" y="6125106"/>
            <a:ext cx="668062" cy="646400"/>
            <a:chOff x="-32568800" y="3232000"/>
            <a:chExt cx="291450" cy="282000"/>
          </a:xfrm>
        </p:grpSpPr>
        <p:sp>
          <p:nvSpPr>
            <p:cNvPr id="6957" name="Google Shape;6957;p58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8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9" name="Google Shape;6959;p58"/>
          <p:cNvGrpSpPr/>
          <p:nvPr/>
        </p:nvGrpSpPr>
        <p:grpSpPr>
          <a:xfrm>
            <a:off x="9652500" y="6947433"/>
            <a:ext cx="669838" cy="668062"/>
            <a:chOff x="-32569575" y="3586425"/>
            <a:chExt cx="292225" cy="291450"/>
          </a:xfrm>
        </p:grpSpPr>
        <p:sp>
          <p:nvSpPr>
            <p:cNvPr id="6960" name="Google Shape;6960;p58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8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2" name="Google Shape;6962;p58"/>
          <p:cNvGrpSpPr/>
          <p:nvPr/>
        </p:nvGrpSpPr>
        <p:grpSpPr>
          <a:xfrm>
            <a:off x="9635338" y="7769158"/>
            <a:ext cx="704164" cy="669380"/>
            <a:chOff x="-32576675" y="3944600"/>
            <a:chExt cx="307200" cy="292025"/>
          </a:xfrm>
        </p:grpSpPr>
        <p:sp>
          <p:nvSpPr>
            <p:cNvPr id="6963" name="Google Shape;6963;p58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8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5" name="Google Shape;6965;p58"/>
          <p:cNvGrpSpPr/>
          <p:nvPr/>
        </p:nvGrpSpPr>
        <p:grpSpPr>
          <a:xfrm>
            <a:off x="13876243" y="6113390"/>
            <a:ext cx="669838" cy="669838"/>
            <a:chOff x="-30735200" y="3192625"/>
            <a:chExt cx="292225" cy="292225"/>
          </a:xfrm>
        </p:grpSpPr>
        <p:sp>
          <p:nvSpPr>
            <p:cNvPr id="6966" name="Google Shape;6966;p58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8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8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8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8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8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8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3" name="Google Shape;6973;p58"/>
          <p:cNvGrpSpPr/>
          <p:nvPr/>
        </p:nvGrpSpPr>
        <p:grpSpPr>
          <a:xfrm>
            <a:off x="13876243" y="6948038"/>
            <a:ext cx="669838" cy="666858"/>
            <a:chOff x="-30735200" y="3552550"/>
            <a:chExt cx="292225" cy="290925"/>
          </a:xfrm>
        </p:grpSpPr>
        <p:sp>
          <p:nvSpPr>
            <p:cNvPr id="6974" name="Google Shape;6974;p58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8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6" name="Google Shape;6976;p58"/>
          <p:cNvGrpSpPr/>
          <p:nvPr/>
        </p:nvGrpSpPr>
        <p:grpSpPr>
          <a:xfrm>
            <a:off x="13876243" y="7769820"/>
            <a:ext cx="669838" cy="668062"/>
            <a:chOff x="-30735200" y="3910925"/>
            <a:chExt cx="292225" cy="291450"/>
          </a:xfrm>
        </p:grpSpPr>
        <p:sp>
          <p:nvSpPr>
            <p:cNvPr id="6977" name="Google Shape;6977;p58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8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9" name="Google Shape;6979;p58"/>
          <p:cNvSpPr/>
          <p:nvPr/>
        </p:nvSpPr>
        <p:spPr>
          <a:xfrm>
            <a:off x="15556792" y="6947757"/>
            <a:ext cx="669838" cy="668062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0" name="Google Shape;6980;p58"/>
          <p:cNvGrpSpPr/>
          <p:nvPr/>
        </p:nvGrpSpPr>
        <p:grpSpPr>
          <a:xfrm>
            <a:off x="14720564" y="3356974"/>
            <a:ext cx="659077" cy="657234"/>
            <a:chOff x="2821450" y="2957850"/>
            <a:chExt cx="259275" cy="258550"/>
          </a:xfrm>
        </p:grpSpPr>
        <p:sp>
          <p:nvSpPr>
            <p:cNvPr id="6981" name="Google Shape;6981;p58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8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987" name="Shape 6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8" name="Google Shape;6988;p59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989" name="Google Shape;6989;p59"/>
          <p:cNvSpPr/>
          <p:nvPr/>
        </p:nvSpPr>
        <p:spPr>
          <a:xfrm>
            <a:off x="2046487" y="3415410"/>
            <a:ext cx="668020" cy="595027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90" name="Google Shape;6990;p59"/>
          <p:cNvGrpSpPr/>
          <p:nvPr/>
        </p:nvGrpSpPr>
        <p:grpSpPr>
          <a:xfrm>
            <a:off x="2045032" y="4223281"/>
            <a:ext cx="669773" cy="671582"/>
            <a:chOff x="-28467625" y="2331750"/>
            <a:chExt cx="296150" cy="296950"/>
          </a:xfrm>
        </p:grpSpPr>
        <p:sp>
          <p:nvSpPr>
            <p:cNvPr id="6991" name="Google Shape;6991;p59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9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3" name="Google Shape;6993;p59"/>
          <p:cNvGrpSpPr/>
          <p:nvPr/>
        </p:nvGrpSpPr>
        <p:grpSpPr>
          <a:xfrm>
            <a:off x="2071747" y="5061345"/>
            <a:ext cx="616343" cy="664515"/>
            <a:chOff x="-28461325" y="2701925"/>
            <a:chExt cx="272525" cy="293825"/>
          </a:xfrm>
        </p:grpSpPr>
        <p:sp>
          <p:nvSpPr>
            <p:cNvPr id="6994" name="Google Shape;6994;p59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9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9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7" name="Google Shape;6997;p59"/>
          <p:cNvGrpSpPr/>
          <p:nvPr/>
        </p:nvGrpSpPr>
        <p:grpSpPr>
          <a:xfrm>
            <a:off x="6278681" y="3498325"/>
            <a:ext cx="669773" cy="429308"/>
            <a:chOff x="-26585200" y="2025375"/>
            <a:chExt cx="296150" cy="189825"/>
          </a:xfrm>
        </p:grpSpPr>
        <p:sp>
          <p:nvSpPr>
            <p:cNvPr id="6998" name="Google Shape;6998;p59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9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9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9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9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59"/>
          <p:cNvGrpSpPr/>
          <p:nvPr/>
        </p:nvGrpSpPr>
        <p:grpSpPr>
          <a:xfrm>
            <a:off x="6279557" y="4225062"/>
            <a:ext cx="668020" cy="668020"/>
            <a:chOff x="-26584425" y="2340425"/>
            <a:chExt cx="295375" cy="295375"/>
          </a:xfrm>
        </p:grpSpPr>
        <p:sp>
          <p:nvSpPr>
            <p:cNvPr id="7004" name="Google Shape;7004;p59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9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9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9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9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9" name="Google Shape;7009;p59"/>
          <p:cNvGrpSpPr/>
          <p:nvPr/>
        </p:nvGrpSpPr>
        <p:grpSpPr>
          <a:xfrm>
            <a:off x="6269776" y="5059366"/>
            <a:ext cx="687583" cy="668472"/>
            <a:chOff x="-26585200" y="2710400"/>
            <a:chExt cx="304025" cy="295575"/>
          </a:xfrm>
        </p:grpSpPr>
        <p:sp>
          <p:nvSpPr>
            <p:cNvPr id="7010" name="Google Shape;7010;p59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9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9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9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9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9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9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9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9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9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9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9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2" name="Google Shape;7022;p59"/>
          <p:cNvGrpSpPr/>
          <p:nvPr/>
        </p:nvGrpSpPr>
        <p:grpSpPr>
          <a:xfrm>
            <a:off x="10478953" y="3378941"/>
            <a:ext cx="669829" cy="668077"/>
            <a:chOff x="-24709875" y="1970225"/>
            <a:chExt cx="296175" cy="295400"/>
          </a:xfrm>
        </p:grpSpPr>
        <p:sp>
          <p:nvSpPr>
            <p:cNvPr id="7023" name="Google Shape;7023;p59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9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5" name="Google Shape;7025;p59"/>
          <p:cNvGrpSpPr/>
          <p:nvPr/>
        </p:nvGrpSpPr>
        <p:grpSpPr>
          <a:xfrm>
            <a:off x="10539507" y="4224186"/>
            <a:ext cx="548721" cy="669773"/>
            <a:chOff x="-24683100" y="2340425"/>
            <a:chExt cx="242625" cy="296150"/>
          </a:xfrm>
        </p:grpSpPr>
        <p:sp>
          <p:nvSpPr>
            <p:cNvPr id="7026" name="Google Shape;7026;p59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9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9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9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0" name="Google Shape;7030;p59"/>
          <p:cNvSpPr/>
          <p:nvPr/>
        </p:nvSpPr>
        <p:spPr>
          <a:xfrm>
            <a:off x="10540037" y="5058611"/>
            <a:ext cx="548664" cy="669829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1" name="Google Shape;7031;p59"/>
          <p:cNvGrpSpPr/>
          <p:nvPr/>
        </p:nvGrpSpPr>
        <p:grpSpPr>
          <a:xfrm>
            <a:off x="14712492" y="3378941"/>
            <a:ext cx="682268" cy="668077"/>
            <a:chOff x="-22881800" y="1971800"/>
            <a:chExt cx="301675" cy="295400"/>
          </a:xfrm>
        </p:grpSpPr>
        <p:sp>
          <p:nvSpPr>
            <p:cNvPr id="7032" name="Google Shape;7032;p59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9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9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9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9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9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8" name="Google Shape;7038;p59"/>
          <p:cNvSpPr/>
          <p:nvPr/>
        </p:nvSpPr>
        <p:spPr>
          <a:xfrm>
            <a:off x="2915696" y="3378009"/>
            <a:ext cx="595027" cy="669829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9" name="Google Shape;7039;p59"/>
          <p:cNvSpPr/>
          <p:nvPr/>
        </p:nvSpPr>
        <p:spPr>
          <a:xfrm>
            <a:off x="2874734" y="4224317"/>
            <a:ext cx="676953" cy="66937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40" name="Google Shape;7040;p59"/>
          <p:cNvGrpSpPr/>
          <p:nvPr/>
        </p:nvGrpSpPr>
        <p:grpSpPr>
          <a:xfrm>
            <a:off x="2997080" y="5058688"/>
            <a:ext cx="431117" cy="669829"/>
            <a:chOff x="-28043900" y="2701925"/>
            <a:chExt cx="190625" cy="296175"/>
          </a:xfrm>
        </p:grpSpPr>
        <p:sp>
          <p:nvSpPr>
            <p:cNvPr id="7041" name="Google Shape;7041;p59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9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9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9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9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6" name="Google Shape;7046;p59"/>
          <p:cNvGrpSpPr/>
          <p:nvPr/>
        </p:nvGrpSpPr>
        <p:grpSpPr>
          <a:xfrm>
            <a:off x="7106935" y="3378969"/>
            <a:ext cx="669829" cy="668020"/>
            <a:chOff x="-26215025" y="1971025"/>
            <a:chExt cx="296175" cy="295375"/>
          </a:xfrm>
        </p:grpSpPr>
        <p:sp>
          <p:nvSpPr>
            <p:cNvPr id="7047" name="Google Shape;7047;p59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9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9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9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9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9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9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9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5" name="Google Shape;7055;p59"/>
          <p:cNvGrpSpPr/>
          <p:nvPr/>
        </p:nvGrpSpPr>
        <p:grpSpPr>
          <a:xfrm>
            <a:off x="7106031" y="4225939"/>
            <a:ext cx="671639" cy="666267"/>
            <a:chOff x="-26215825" y="2341200"/>
            <a:chExt cx="296975" cy="294600"/>
          </a:xfrm>
        </p:grpSpPr>
        <p:sp>
          <p:nvSpPr>
            <p:cNvPr id="7056" name="Google Shape;7056;p59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9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8" name="Google Shape;7058;p59"/>
          <p:cNvGrpSpPr/>
          <p:nvPr/>
        </p:nvGrpSpPr>
        <p:grpSpPr>
          <a:xfrm>
            <a:off x="7166614" y="5059593"/>
            <a:ext cx="550473" cy="668020"/>
            <a:chOff x="-26179575" y="2710600"/>
            <a:chExt cx="243400" cy="295375"/>
          </a:xfrm>
        </p:grpSpPr>
        <p:sp>
          <p:nvSpPr>
            <p:cNvPr id="7059" name="Google Shape;7059;p59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9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9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2" name="Google Shape;7062;p59"/>
          <p:cNvGrpSpPr/>
          <p:nvPr/>
        </p:nvGrpSpPr>
        <p:grpSpPr>
          <a:xfrm>
            <a:off x="11345385" y="3378969"/>
            <a:ext cx="637771" cy="668020"/>
            <a:chOff x="-24328675" y="1971025"/>
            <a:chExt cx="282000" cy="295375"/>
          </a:xfrm>
        </p:grpSpPr>
        <p:sp>
          <p:nvSpPr>
            <p:cNvPr id="7063" name="Google Shape;7063;p59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9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59"/>
          <p:cNvGrpSpPr/>
          <p:nvPr/>
        </p:nvGrpSpPr>
        <p:grpSpPr>
          <a:xfrm>
            <a:off x="11349851" y="4225062"/>
            <a:ext cx="628838" cy="668020"/>
            <a:chOff x="-24330250" y="2340425"/>
            <a:chExt cx="278050" cy="295375"/>
          </a:xfrm>
        </p:grpSpPr>
        <p:sp>
          <p:nvSpPr>
            <p:cNvPr id="7066" name="Google Shape;7066;p59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9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9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9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9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9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9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3" name="Google Shape;7073;p59"/>
          <p:cNvGrpSpPr/>
          <p:nvPr/>
        </p:nvGrpSpPr>
        <p:grpSpPr>
          <a:xfrm>
            <a:off x="11330260" y="5059593"/>
            <a:ext cx="668020" cy="668020"/>
            <a:chOff x="-24338900" y="2710600"/>
            <a:chExt cx="295375" cy="295375"/>
          </a:xfrm>
        </p:grpSpPr>
        <p:sp>
          <p:nvSpPr>
            <p:cNvPr id="7074" name="Google Shape;7074;p59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9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59"/>
          <p:cNvGrpSpPr/>
          <p:nvPr/>
        </p:nvGrpSpPr>
        <p:grpSpPr>
          <a:xfrm>
            <a:off x="14717835" y="4226193"/>
            <a:ext cx="671582" cy="665758"/>
            <a:chOff x="-22859750" y="2335900"/>
            <a:chExt cx="296950" cy="294375"/>
          </a:xfrm>
        </p:grpSpPr>
        <p:sp>
          <p:nvSpPr>
            <p:cNvPr id="7077" name="Google Shape;7077;p59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9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9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0" name="Google Shape;7080;p59"/>
          <p:cNvGrpSpPr/>
          <p:nvPr/>
        </p:nvGrpSpPr>
        <p:grpSpPr>
          <a:xfrm>
            <a:off x="3764680" y="3378941"/>
            <a:ext cx="589656" cy="668077"/>
            <a:chOff x="-27710725" y="1959200"/>
            <a:chExt cx="260725" cy="295400"/>
          </a:xfrm>
        </p:grpSpPr>
        <p:sp>
          <p:nvSpPr>
            <p:cNvPr id="7081" name="Google Shape;7081;p59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9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59"/>
          <p:cNvGrpSpPr/>
          <p:nvPr/>
        </p:nvGrpSpPr>
        <p:grpSpPr>
          <a:xfrm>
            <a:off x="3722812" y="4340828"/>
            <a:ext cx="673391" cy="436489"/>
            <a:chOff x="-27728850" y="2382950"/>
            <a:chExt cx="297750" cy="193000"/>
          </a:xfrm>
        </p:grpSpPr>
        <p:sp>
          <p:nvSpPr>
            <p:cNvPr id="7084" name="Google Shape;7084;p59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9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9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7" name="Google Shape;7087;p59"/>
          <p:cNvSpPr/>
          <p:nvPr/>
        </p:nvSpPr>
        <p:spPr>
          <a:xfrm>
            <a:off x="3724252" y="5071530"/>
            <a:ext cx="671639" cy="643991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8" name="Google Shape;7088;p59"/>
          <p:cNvSpPr/>
          <p:nvPr/>
        </p:nvSpPr>
        <p:spPr>
          <a:xfrm>
            <a:off x="7943800" y="3378009"/>
            <a:ext cx="669829" cy="669829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9" name="Google Shape;7089;p59"/>
          <p:cNvGrpSpPr/>
          <p:nvPr/>
        </p:nvGrpSpPr>
        <p:grpSpPr>
          <a:xfrm>
            <a:off x="7943275" y="4242873"/>
            <a:ext cx="669829" cy="632400"/>
            <a:chOff x="-25844850" y="2357750"/>
            <a:chExt cx="296175" cy="279625"/>
          </a:xfrm>
        </p:grpSpPr>
        <p:sp>
          <p:nvSpPr>
            <p:cNvPr id="7090" name="Google Shape;7090;p59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9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9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9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9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9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6" name="Google Shape;7096;p59"/>
          <p:cNvSpPr/>
          <p:nvPr/>
        </p:nvSpPr>
        <p:spPr>
          <a:xfrm>
            <a:off x="7939362" y="5058837"/>
            <a:ext cx="678706" cy="66937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7" name="Google Shape;7097;p59"/>
          <p:cNvGrpSpPr/>
          <p:nvPr/>
        </p:nvGrpSpPr>
        <p:grpSpPr>
          <a:xfrm>
            <a:off x="12291990" y="3378941"/>
            <a:ext cx="432927" cy="668077"/>
            <a:chOff x="-23917525" y="1970225"/>
            <a:chExt cx="191425" cy="295400"/>
          </a:xfrm>
        </p:grpSpPr>
        <p:sp>
          <p:nvSpPr>
            <p:cNvPr id="7098" name="Google Shape;7098;p59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9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9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1" name="Google Shape;7101;p59"/>
          <p:cNvGrpSpPr/>
          <p:nvPr/>
        </p:nvGrpSpPr>
        <p:grpSpPr>
          <a:xfrm>
            <a:off x="12207406" y="4224186"/>
            <a:ext cx="602094" cy="669773"/>
            <a:chOff x="-23952175" y="2340425"/>
            <a:chExt cx="266225" cy="296150"/>
          </a:xfrm>
        </p:grpSpPr>
        <p:sp>
          <p:nvSpPr>
            <p:cNvPr id="7102" name="Google Shape;7102;p59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9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4" name="Google Shape;7104;p59"/>
          <p:cNvSpPr/>
          <p:nvPr/>
        </p:nvSpPr>
        <p:spPr>
          <a:xfrm>
            <a:off x="12156216" y="5060166"/>
            <a:ext cx="705450" cy="66672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5" name="Google Shape;7105;p59"/>
          <p:cNvGrpSpPr/>
          <p:nvPr/>
        </p:nvGrpSpPr>
        <p:grpSpPr>
          <a:xfrm>
            <a:off x="14827381" y="5056907"/>
            <a:ext cx="452490" cy="673391"/>
            <a:chOff x="-22811700" y="2700350"/>
            <a:chExt cx="200075" cy="297750"/>
          </a:xfrm>
        </p:grpSpPr>
        <p:sp>
          <p:nvSpPr>
            <p:cNvPr id="7106" name="Google Shape;7106;p59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9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9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9" name="Google Shape;7109;p59"/>
          <p:cNvGrpSpPr/>
          <p:nvPr/>
        </p:nvGrpSpPr>
        <p:grpSpPr>
          <a:xfrm>
            <a:off x="4572366" y="3378065"/>
            <a:ext cx="671582" cy="669829"/>
            <a:chOff x="-27358650" y="1961575"/>
            <a:chExt cx="296950" cy="296175"/>
          </a:xfrm>
        </p:grpSpPr>
        <p:sp>
          <p:nvSpPr>
            <p:cNvPr id="7110" name="Google Shape;7110;p59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9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2" name="Google Shape;7112;p59"/>
          <p:cNvSpPr/>
          <p:nvPr/>
        </p:nvSpPr>
        <p:spPr>
          <a:xfrm>
            <a:off x="4651286" y="4224939"/>
            <a:ext cx="514853" cy="668133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3" name="Google Shape;7113;p59"/>
          <p:cNvSpPr/>
          <p:nvPr/>
        </p:nvSpPr>
        <p:spPr>
          <a:xfrm>
            <a:off x="4572922" y="5058611"/>
            <a:ext cx="671582" cy="669829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4" name="Google Shape;7114;p59"/>
          <p:cNvSpPr/>
          <p:nvPr/>
        </p:nvSpPr>
        <p:spPr>
          <a:xfrm>
            <a:off x="8831467" y="3379790"/>
            <a:ext cx="609275" cy="666267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5" name="Google Shape;7115;p59"/>
          <p:cNvGrpSpPr/>
          <p:nvPr/>
        </p:nvGrpSpPr>
        <p:grpSpPr>
          <a:xfrm>
            <a:off x="8798015" y="4244654"/>
            <a:ext cx="675144" cy="628838"/>
            <a:chOff x="-25477800" y="2357750"/>
            <a:chExt cx="298525" cy="278050"/>
          </a:xfrm>
        </p:grpSpPr>
        <p:sp>
          <p:nvSpPr>
            <p:cNvPr id="7116" name="Google Shape;7116;p59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9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8" name="Google Shape;7118;p59"/>
          <p:cNvSpPr/>
          <p:nvPr/>
        </p:nvSpPr>
        <p:spPr>
          <a:xfrm>
            <a:off x="8800314" y="5059374"/>
            <a:ext cx="671582" cy="668303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9" name="Google Shape;7119;p59"/>
          <p:cNvGrpSpPr/>
          <p:nvPr/>
        </p:nvGrpSpPr>
        <p:grpSpPr>
          <a:xfrm>
            <a:off x="13024874" y="3378969"/>
            <a:ext cx="669829" cy="668020"/>
            <a:chOff x="-23599325" y="1971025"/>
            <a:chExt cx="296175" cy="295375"/>
          </a:xfrm>
        </p:grpSpPr>
        <p:sp>
          <p:nvSpPr>
            <p:cNvPr id="7120" name="Google Shape;7120;p59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9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2" name="Google Shape;7122;p59"/>
          <p:cNvSpPr/>
          <p:nvPr/>
        </p:nvSpPr>
        <p:spPr>
          <a:xfrm>
            <a:off x="13026258" y="4223215"/>
            <a:ext cx="668020" cy="671582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3" name="Google Shape;7123;p59"/>
          <p:cNvSpPr/>
          <p:nvPr/>
        </p:nvSpPr>
        <p:spPr>
          <a:xfrm>
            <a:off x="13021791" y="5079983"/>
            <a:ext cx="676953" cy="627085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4" name="Google Shape;7124;p59"/>
          <p:cNvSpPr/>
          <p:nvPr/>
        </p:nvSpPr>
        <p:spPr>
          <a:xfrm>
            <a:off x="15557418" y="3378009"/>
            <a:ext cx="673391" cy="669829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5" name="Google Shape;7125;p59"/>
          <p:cNvGrpSpPr/>
          <p:nvPr/>
        </p:nvGrpSpPr>
        <p:grpSpPr>
          <a:xfrm>
            <a:off x="5410302" y="3378291"/>
            <a:ext cx="682268" cy="669377"/>
            <a:chOff x="-26993200" y="1961775"/>
            <a:chExt cx="301675" cy="295975"/>
          </a:xfrm>
        </p:grpSpPr>
        <p:sp>
          <p:nvSpPr>
            <p:cNvPr id="7126" name="Google Shape;7126;p59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9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9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9" name="Google Shape;7129;p59"/>
          <p:cNvGrpSpPr/>
          <p:nvPr/>
        </p:nvGrpSpPr>
        <p:grpSpPr>
          <a:xfrm>
            <a:off x="5457513" y="4225062"/>
            <a:ext cx="587846" cy="668020"/>
            <a:chOff x="-26970350" y="2332550"/>
            <a:chExt cx="259925" cy="295375"/>
          </a:xfrm>
        </p:grpSpPr>
        <p:sp>
          <p:nvSpPr>
            <p:cNvPr id="7130" name="Google Shape;7130;p59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9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2" name="Google Shape;7132;p59"/>
          <p:cNvGrpSpPr/>
          <p:nvPr/>
        </p:nvGrpSpPr>
        <p:grpSpPr>
          <a:xfrm>
            <a:off x="5418330" y="5119271"/>
            <a:ext cx="666211" cy="548664"/>
            <a:chOff x="-26986100" y="2735800"/>
            <a:chExt cx="294575" cy="242600"/>
          </a:xfrm>
        </p:grpSpPr>
        <p:sp>
          <p:nvSpPr>
            <p:cNvPr id="7133" name="Google Shape;7133;p59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9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5" name="Google Shape;7135;p59"/>
          <p:cNvSpPr/>
          <p:nvPr/>
        </p:nvSpPr>
        <p:spPr>
          <a:xfrm>
            <a:off x="9635742" y="3378913"/>
            <a:ext cx="668020" cy="66802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6" name="Google Shape;7136;p59"/>
          <p:cNvGrpSpPr/>
          <p:nvPr/>
        </p:nvGrpSpPr>
        <p:grpSpPr>
          <a:xfrm>
            <a:off x="9635231" y="4224186"/>
            <a:ext cx="668020" cy="669773"/>
            <a:chOff x="-25104475" y="2340425"/>
            <a:chExt cx="295375" cy="296150"/>
          </a:xfrm>
        </p:grpSpPr>
        <p:sp>
          <p:nvSpPr>
            <p:cNvPr id="7137" name="Google Shape;7137;p59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9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9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9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9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9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9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9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9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6" name="Google Shape;7146;p59"/>
          <p:cNvSpPr/>
          <p:nvPr/>
        </p:nvSpPr>
        <p:spPr>
          <a:xfrm>
            <a:off x="9632180" y="5144127"/>
            <a:ext cx="675144" cy="498796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7" name="Google Shape;7147;p59"/>
          <p:cNvGrpSpPr/>
          <p:nvPr/>
        </p:nvGrpSpPr>
        <p:grpSpPr>
          <a:xfrm>
            <a:off x="13871742" y="3378065"/>
            <a:ext cx="671582" cy="669829"/>
            <a:chOff x="-23229925" y="1970225"/>
            <a:chExt cx="296950" cy="296175"/>
          </a:xfrm>
        </p:grpSpPr>
        <p:sp>
          <p:nvSpPr>
            <p:cNvPr id="7148" name="Google Shape;7148;p59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9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9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9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2" name="Google Shape;7152;p59"/>
          <p:cNvGrpSpPr/>
          <p:nvPr/>
        </p:nvGrpSpPr>
        <p:grpSpPr>
          <a:xfrm>
            <a:off x="13951888" y="4223281"/>
            <a:ext cx="511291" cy="671582"/>
            <a:chOff x="-23177950" y="2340425"/>
            <a:chExt cx="226075" cy="296950"/>
          </a:xfrm>
        </p:grpSpPr>
        <p:sp>
          <p:nvSpPr>
            <p:cNvPr id="7153" name="Google Shape;7153;p59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9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59"/>
          <p:cNvGrpSpPr/>
          <p:nvPr/>
        </p:nvGrpSpPr>
        <p:grpSpPr>
          <a:xfrm>
            <a:off x="13872619" y="5058688"/>
            <a:ext cx="669829" cy="669829"/>
            <a:chOff x="-23229150" y="2710600"/>
            <a:chExt cx="296175" cy="296175"/>
          </a:xfrm>
        </p:grpSpPr>
        <p:sp>
          <p:nvSpPr>
            <p:cNvPr id="7156" name="Google Shape;7156;p59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9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8" name="Google Shape;7158;p59"/>
          <p:cNvSpPr/>
          <p:nvPr/>
        </p:nvSpPr>
        <p:spPr>
          <a:xfrm>
            <a:off x="15559199" y="4224996"/>
            <a:ext cx="669829" cy="66802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9" name="Google Shape;7159;p59"/>
          <p:cNvGrpSpPr/>
          <p:nvPr/>
        </p:nvGrpSpPr>
        <p:grpSpPr>
          <a:xfrm>
            <a:off x="2042318" y="6116552"/>
            <a:ext cx="675201" cy="586094"/>
            <a:chOff x="-28462125" y="3199700"/>
            <a:chExt cx="298550" cy="259150"/>
          </a:xfrm>
        </p:grpSpPr>
        <p:sp>
          <p:nvSpPr>
            <p:cNvPr id="7160" name="Google Shape;7160;p59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9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9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3" name="Google Shape;7163;p59"/>
          <p:cNvGrpSpPr/>
          <p:nvPr/>
        </p:nvGrpSpPr>
        <p:grpSpPr>
          <a:xfrm>
            <a:off x="2044127" y="6899631"/>
            <a:ext cx="671582" cy="669829"/>
            <a:chOff x="-28461325" y="3545475"/>
            <a:chExt cx="296950" cy="296175"/>
          </a:xfrm>
        </p:grpSpPr>
        <p:sp>
          <p:nvSpPr>
            <p:cNvPr id="7164" name="Google Shape;7164;p59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9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9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9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9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9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0" name="Google Shape;7170;p59"/>
          <p:cNvGrpSpPr/>
          <p:nvPr/>
        </p:nvGrpSpPr>
        <p:grpSpPr>
          <a:xfrm>
            <a:off x="2036975" y="7768057"/>
            <a:ext cx="685887" cy="669773"/>
            <a:chOff x="-28463700" y="3914875"/>
            <a:chExt cx="303275" cy="296150"/>
          </a:xfrm>
        </p:grpSpPr>
        <p:sp>
          <p:nvSpPr>
            <p:cNvPr id="7171" name="Google Shape;7171;p59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9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3" name="Google Shape;7173;p59"/>
          <p:cNvGrpSpPr/>
          <p:nvPr/>
        </p:nvGrpSpPr>
        <p:grpSpPr>
          <a:xfrm>
            <a:off x="6279558" y="6194040"/>
            <a:ext cx="668020" cy="431118"/>
            <a:chOff x="-26573400" y="3224125"/>
            <a:chExt cx="295375" cy="190625"/>
          </a:xfrm>
        </p:grpSpPr>
        <p:sp>
          <p:nvSpPr>
            <p:cNvPr id="7174" name="Google Shape;7174;p59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9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6" name="Google Shape;7176;p59"/>
          <p:cNvGrpSpPr/>
          <p:nvPr/>
        </p:nvGrpSpPr>
        <p:grpSpPr>
          <a:xfrm>
            <a:off x="6279558" y="6900507"/>
            <a:ext cx="668020" cy="668077"/>
            <a:chOff x="-26573400" y="3546250"/>
            <a:chExt cx="295375" cy="295400"/>
          </a:xfrm>
        </p:grpSpPr>
        <p:sp>
          <p:nvSpPr>
            <p:cNvPr id="7177" name="Google Shape;7177;p59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9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9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9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9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2" name="Google Shape;7182;p59"/>
          <p:cNvGrpSpPr/>
          <p:nvPr/>
        </p:nvGrpSpPr>
        <p:grpSpPr>
          <a:xfrm>
            <a:off x="6257309" y="7768679"/>
            <a:ext cx="712517" cy="668529"/>
            <a:chOff x="-26583625" y="3917025"/>
            <a:chExt cx="315050" cy="295600"/>
          </a:xfrm>
        </p:grpSpPr>
        <p:sp>
          <p:nvSpPr>
            <p:cNvPr id="7183" name="Google Shape;7183;p59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9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9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9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7" name="Google Shape;7187;p59"/>
          <p:cNvSpPr/>
          <p:nvPr/>
        </p:nvSpPr>
        <p:spPr>
          <a:xfrm>
            <a:off x="10479455" y="6075498"/>
            <a:ext cx="669829" cy="66802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8" name="Google Shape;7188;p59"/>
          <p:cNvGrpSpPr/>
          <p:nvPr/>
        </p:nvGrpSpPr>
        <p:grpSpPr>
          <a:xfrm>
            <a:off x="10539507" y="6899630"/>
            <a:ext cx="548721" cy="669829"/>
            <a:chOff x="-24694925" y="3518700"/>
            <a:chExt cx="242625" cy="296175"/>
          </a:xfrm>
        </p:grpSpPr>
        <p:sp>
          <p:nvSpPr>
            <p:cNvPr id="7189" name="Google Shape;7189;p59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9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9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9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3" name="Google Shape;7193;p59"/>
          <p:cNvGrpSpPr/>
          <p:nvPr/>
        </p:nvGrpSpPr>
        <p:grpSpPr>
          <a:xfrm>
            <a:off x="10538631" y="7768028"/>
            <a:ext cx="550473" cy="669829"/>
            <a:chOff x="-24709100" y="3888875"/>
            <a:chExt cx="243400" cy="296175"/>
          </a:xfrm>
        </p:grpSpPr>
        <p:sp>
          <p:nvSpPr>
            <p:cNvPr id="7194" name="Google Shape;7194;p5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59"/>
          <p:cNvGrpSpPr/>
          <p:nvPr/>
        </p:nvGrpSpPr>
        <p:grpSpPr>
          <a:xfrm>
            <a:off x="14715178" y="6077792"/>
            <a:ext cx="676897" cy="663610"/>
            <a:chOff x="-22863675" y="3131775"/>
            <a:chExt cx="299300" cy="293425"/>
          </a:xfrm>
        </p:grpSpPr>
        <p:sp>
          <p:nvSpPr>
            <p:cNvPr id="7198" name="Google Shape;7198;p59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9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9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1" name="Google Shape;7201;p59"/>
          <p:cNvGrpSpPr/>
          <p:nvPr/>
        </p:nvGrpSpPr>
        <p:grpSpPr>
          <a:xfrm>
            <a:off x="2917812" y="6074712"/>
            <a:ext cx="589656" cy="669773"/>
            <a:chOff x="-28069875" y="3175300"/>
            <a:chExt cx="260725" cy="296150"/>
          </a:xfrm>
        </p:grpSpPr>
        <p:sp>
          <p:nvSpPr>
            <p:cNvPr id="7202" name="Google Shape;7202;p59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9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9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9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9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9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9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9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9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1" name="Google Shape;7211;p59"/>
          <p:cNvSpPr/>
          <p:nvPr/>
        </p:nvSpPr>
        <p:spPr>
          <a:xfrm>
            <a:off x="2878324" y="6901537"/>
            <a:ext cx="669773" cy="665815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2" name="Google Shape;7212;p59"/>
          <p:cNvGrpSpPr/>
          <p:nvPr/>
        </p:nvGrpSpPr>
        <p:grpSpPr>
          <a:xfrm>
            <a:off x="2996176" y="7768933"/>
            <a:ext cx="432927" cy="668020"/>
            <a:chOff x="-28032075" y="3916450"/>
            <a:chExt cx="191425" cy="295375"/>
          </a:xfrm>
        </p:grpSpPr>
        <p:sp>
          <p:nvSpPr>
            <p:cNvPr id="7213" name="Google Shape;7213;p59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9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9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6" name="Google Shape;7216;p59"/>
          <p:cNvGrpSpPr/>
          <p:nvPr/>
        </p:nvGrpSpPr>
        <p:grpSpPr>
          <a:xfrm>
            <a:off x="7106936" y="6074684"/>
            <a:ext cx="669829" cy="669829"/>
            <a:chOff x="-26201650" y="3176075"/>
            <a:chExt cx="296175" cy="296175"/>
          </a:xfrm>
        </p:grpSpPr>
        <p:sp>
          <p:nvSpPr>
            <p:cNvPr id="7217" name="Google Shape;7217;p59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9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9" name="Google Shape;7219;p59"/>
          <p:cNvGrpSpPr/>
          <p:nvPr/>
        </p:nvGrpSpPr>
        <p:grpSpPr>
          <a:xfrm>
            <a:off x="7106031" y="6900536"/>
            <a:ext cx="671639" cy="668020"/>
            <a:chOff x="-26204800" y="3547050"/>
            <a:chExt cx="296975" cy="295375"/>
          </a:xfrm>
        </p:grpSpPr>
        <p:sp>
          <p:nvSpPr>
            <p:cNvPr id="7220" name="Google Shape;7220;p59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9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2" name="Google Shape;7222;p59"/>
          <p:cNvSpPr/>
          <p:nvPr/>
        </p:nvSpPr>
        <p:spPr>
          <a:xfrm>
            <a:off x="7168050" y="7767917"/>
            <a:ext cx="548664" cy="669829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3" name="Google Shape;7223;p59"/>
          <p:cNvGrpSpPr/>
          <p:nvPr/>
        </p:nvGrpSpPr>
        <p:grpSpPr>
          <a:xfrm>
            <a:off x="11336479" y="6074683"/>
            <a:ext cx="655581" cy="669829"/>
            <a:chOff x="-24353875" y="3147725"/>
            <a:chExt cx="289875" cy="296175"/>
          </a:xfrm>
        </p:grpSpPr>
        <p:sp>
          <p:nvSpPr>
            <p:cNvPr id="7224" name="Google Shape;7224;p59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9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6" name="Google Shape;7226;p59"/>
          <p:cNvGrpSpPr/>
          <p:nvPr/>
        </p:nvGrpSpPr>
        <p:grpSpPr>
          <a:xfrm>
            <a:off x="11351632" y="6900507"/>
            <a:ext cx="625276" cy="668077"/>
            <a:chOff x="-24344425" y="3519475"/>
            <a:chExt cx="276475" cy="295400"/>
          </a:xfrm>
        </p:grpSpPr>
        <p:sp>
          <p:nvSpPr>
            <p:cNvPr id="7227" name="Google Shape;7227;p59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9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9" name="Google Shape;7229;p59"/>
          <p:cNvGrpSpPr/>
          <p:nvPr/>
        </p:nvGrpSpPr>
        <p:grpSpPr>
          <a:xfrm>
            <a:off x="11332041" y="7772494"/>
            <a:ext cx="664458" cy="660896"/>
            <a:chOff x="-24353075" y="3891250"/>
            <a:chExt cx="293800" cy="292225"/>
          </a:xfrm>
        </p:grpSpPr>
        <p:sp>
          <p:nvSpPr>
            <p:cNvPr id="7230" name="Google Shape;7230;p59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9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2" name="Google Shape;7232;p59"/>
          <p:cNvGrpSpPr/>
          <p:nvPr/>
        </p:nvGrpSpPr>
        <p:grpSpPr>
          <a:xfrm>
            <a:off x="14717835" y="6900930"/>
            <a:ext cx="671582" cy="667229"/>
            <a:chOff x="-22845575" y="3504075"/>
            <a:chExt cx="296950" cy="295025"/>
          </a:xfrm>
        </p:grpSpPr>
        <p:sp>
          <p:nvSpPr>
            <p:cNvPr id="7233" name="Google Shape;7233;p59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9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5" name="Google Shape;7235;p59"/>
          <p:cNvGrpSpPr/>
          <p:nvPr/>
        </p:nvGrpSpPr>
        <p:grpSpPr>
          <a:xfrm>
            <a:off x="3775366" y="6075589"/>
            <a:ext cx="568284" cy="668020"/>
            <a:chOff x="-27691025" y="3175300"/>
            <a:chExt cx="251275" cy="295375"/>
          </a:xfrm>
        </p:grpSpPr>
        <p:sp>
          <p:nvSpPr>
            <p:cNvPr id="7236" name="Google Shape;7236;p59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9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9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9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0" name="Google Shape;7240;p59"/>
          <p:cNvGrpSpPr/>
          <p:nvPr/>
        </p:nvGrpSpPr>
        <p:grpSpPr>
          <a:xfrm>
            <a:off x="3722812" y="7018111"/>
            <a:ext cx="673391" cy="432870"/>
            <a:chOff x="-27721750" y="3598250"/>
            <a:chExt cx="297750" cy="191400"/>
          </a:xfrm>
        </p:grpSpPr>
        <p:sp>
          <p:nvSpPr>
            <p:cNvPr id="7241" name="Google Shape;7241;p59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9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3" name="Google Shape;7243;p59"/>
          <p:cNvGrpSpPr/>
          <p:nvPr/>
        </p:nvGrpSpPr>
        <p:grpSpPr>
          <a:xfrm>
            <a:off x="3725470" y="7779280"/>
            <a:ext cx="668077" cy="647326"/>
            <a:chOff x="-27719400" y="3925600"/>
            <a:chExt cx="295400" cy="286225"/>
          </a:xfrm>
        </p:grpSpPr>
        <p:sp>
          <p:nvSpPr>
            <p:cNvPr id="7244" name="Google Shape;7244;p59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9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6" name="Google Shape;7246;p59"/>
          <p:cNvGrpSpPr/>
          <p:nvPr/>
        </p:nvGrpSpPr>
        <p:grpSpPr>
          <a:xfrm>
            <a:off x="7942399" y="6073808"/>
            <a:ext cx="671582" cy="671582"/>
            <a:chOff x="-25834600" y="3176875"/>
            <a:chExt cx="296950" cy="296950"/>
          </a:xfrm>
        </p:grpSpPr>
        <p:sp>
          <p:nvSpPr>
            <p:cNvPr id="7247" name="Google Shape;7247;p59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9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9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9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9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2" name="Google Shape;7252;p59"/>
          <p:cNvGrpSpPr/>
          <p:nvPr/>
        </p:nvGrpSpPr>
        <p:grpSpPr>
          <a:xfrm>
            <a:off x="7942399" y="6920127"/>
            <a:ext cx="671582" cy="628838"/>
            <a:chOff x="-25834600" y="3564375"/>
            <a:chExt cx="296950" cy="278050"/>
          </a:xfrm>
        </p:grpSpPr>
        <p:sp>
          <p:nvSpPr>
            <p:cNvPr id="7253" name="Google Shape;7253;p59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9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9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9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9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9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9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9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1" name="Google Shape;7261;p59"/>
          <p:cNvGrpSpPr/>
          <p:nvPr/>
        </p:nvGrpSpPr>
        <p:grpSpPr>
          <a:xfrm>
            <a:off x="7938837" y="7768255"/>
            <a:ext cx="678706" cy="669377"/>
            <a:chOff x="-25834600" y="3915850"/>
            <a:chExt cx="300100" cy="295975"/>
          </a:xfrm>
        </p:grpSpPr>
        <p:sp>
          <p:nvSpPr>
            <p:cNvPr id="7262" name="Google Shape;7262;p59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9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9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5" name="Google Shape;7265;p59"/>
          <p:cNvGrpSpPr/>
          <p:nvPr/>
        </p:nvGrpSpPr>
        <p:grpSpPr>
          <a:xfrm>
            <a:off x="12291113" y="6076436"/>
            <a:ext cx="434680" cy="666324"/>
            <a:chOff x="-23930925" y="3149300"/>
            <a:chExt cx="192200" cy="294625"/>
          </a:xfrm>
        </p:grpSpPr>
        <p:sp>
          <p:nvSpPr>
            <p:cNvPr id="7266" name="Google Shape;7266;p59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9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9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9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0" name="Google Shape;7270;p59"/>
          <p:cNvGrpSpPr/>
          <p:nvPr/>
        </p:nvGrpSpPr>
        <p:grpSpPr>
          <a:xfrm>
            <a:off x="12209159" y="6900507"/>
            <a:ext cx="598589" cy="668077"/>
            <a:chOff x="-23962425" y="3519475"/>
            <a:chExt cx="264675" cy="295400"/>
          </a:xfrm>
        </p:grpSpPr>
        <p:sp>
          <p:nvSpPr>
            <p:cNvPr id="7271" name="Google Shape;7271;p59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9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3" name="Google Shape;7273;p59"/>
          <p:cNvSpPr/>
          <p:nvPr/>
        </p:nvSpPr>
        <p:spPr>
          <a:xfrm>
            <a:off x="12152654" y="7775889"/>
            <a:ext cx="712574" cy="653885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4" name="Google Shape;7274;p59"/>
          <p:cNvGrpSpPr/>
          <p:nvPr/>
        </p:nvGrpSpPr>
        <p:grpSpPr>
          <a:xfrm>
            <a:off x="14826477" y="7768933"/>
            <a:ext cx="454299" cy="668020"/>
            <a:chOff x="-22788075" y="3904625"/>
            <a:chExt cx="200875" cy="295375"/>
          </a:xfrm>
        </p:grpSpPr>
        <p:sp>
          <p:nvSpPr>
            <p:cNvPr id="7275" name="Google Shape;7275;p59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9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9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9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9" name="Google Shape;7279;p59"/>
          <p:cNvGrpSpPr/>
          <p:nvPr/>
        </p:nvGrpSpPr>
        <p:grpSpPr>
          <a:xfrm>
            <a:off x="4571462" y="6074712"/>
            <a:ext cx="673391" cy="669773"/>
            <a:chOff x="-27351575" y="3175300"/>
            <a:chExt cx="297750" cy="296150"/>
          </a:xfrm>
        </p:grpSpPr>
        <p:sp>
          <p:nvSpPr>
            <p:cNvPr id="7280" name="Google Shape;7280;p59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9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9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9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4" name="Google Shape;7284;p59"/>
          <p:cNvGrpSpPr/>
          <p:nvPr/>
        </p:nvGrpSpPr>
        <p:grpSpPr>
          <a:xfrm>
            <a:off x="4652540" y="6899405"/>
            <a:ext cx="511235" cy="670282"/>
            <a:chOff x="-27313750" y="3545275"/>
            <a:chExt cx="226050" cy="296375"/>
          </a:xfrm>
        </p:grpSpPr>
        <p:sp>
          <p:nvSpPr>
            <p:cNvPr id="7285" name="Google Shape;7285;p59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9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9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8" name="Google Shape;7288;p59"/>
          <p:cNvGrpSpPr/>
          <p:nvPr/>
        </p:nvGrpSpPr>
        <p:grpSpPr>
          <a:xfrm>
            <a:off x="4571462" y="7764466"/>
            <a:ext cx="673391" cy="676953"/>
            <a:chOff x="-27351575" y="3915650"/>
            <a:chExt cx="297750" cy="299325"/>
          </a:xfrm>
        </p:grpSpPr>
        <p:sp>
          <p:nvSpPr>
            <p:cNvPr id="7289" name="Google Shape;7289;p59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9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1" name="Google Shape;7291;p59"/>
          <p:cNvGrpSpPr/>
          <p:nvPr/>
        </p:nvGrpSpPr>
        <p:grpSpPr>
          <a:xfrm>
            <a:off x="8832731" y="6074486"/>
            <a:ext cx="605713" cy="670225"/>
            <a:chOff x="-25445525" y="3175900"/>
            <a:chExt cx="267825" cy="296350"/>
          </a:xfrm>
        </p:grpSpPr>
        <p:sp>
          <p:nvSpPr>
            <p:cNvPr id="7292" name="Google Shape;7292;p59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9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9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5" name="Google Shape;7295;p59"/>
          <p:cNvGrpSpPr/>
          <p:nvPr/>
        </p:nvGrpSpPr>
        <p:grpSpPr>
          <a:xfrm>
            <a:off x="8798016" y="6921032"/>
            <a:ext cx="675144" cy="627029"/>
            <a:chOff x="-25465200" y="3565175"/>
            <a:chExt cx="298525" cy="277250"/>
          </a:xfrm>
        </p:grpSpPr>
        <p:sp>
          <p:nvSpPr>
            <p:cNvPr id="7296" name="Google Shape;7296;p59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9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8" name="Google Shape;7298;p59"/>
          <p:cNvGrpSpPr/>
          <p:nvPr/>
        </p:nvGrpSpPr>
        <p:grpSpPr>
          <a:xfrm>
            <a:off x="8797139" y="7769498"/>
            <a:ext cx="676897" cy="666889"/>
            <a:chOff x="-25465200" y="3916150"/>
            <a:chExt cx="299300" cy="294875"/>
          </a:xfrm>
        </p:grpSpPr>
        <p:sp>
          <p:nvSpPr>
            <p:cNvPr id="7299" name="Google Shape;7299;p59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9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1" name="Google Shape;7301;p59"/>
          <p:cNvGrpSpPr/>
          <p:nvPr/>
        </p:nvGrpSpPr>
        <p:grpSpPr>
          <a:xfrm>
            <a:off x="13025778" y="6074711"/>
            <a:ext cx="668020" cy="669773"/>
            <a:chOff x="-23615075" y="3148525"/>
            <a:chExt cx="295375" cy="296150"/>
          </a:xfrm>
        </p:grpSpPr>
        <p:sp>
          <p:nvSpPr>
            <p:cNvPr id="7302" name="Google Shape;7302;p59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9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9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9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6" name="Google Shape;7306;p59"/>
          <p:cNvSpPr/>
          <p:nvPr/>
        </p:nvSpPr>
        <p:spPr>
          <a:xfrm>
            <a:off x="13021791" y="6898541"/>
            <a:ext cx="676953" cy="671808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7" name="Google Shape;7307;p59"/>
          <p:cNvGrpSpPr/>
          <p:nvPr/>
        </p:nvGrpSpPr>
        <p:grpSpPr>
          <a:xfrm>
            <a:off x="13024873" y="7787619"/>
            <a:ext cx="669829" cy="630647"/>
            <a:chOff x="-23615075" y="3906200"/>
            <a:chExt cx="296175" cy="278850"/>
          </a:xfrm>
        </p:grpSpPr>
        <p:sp>
          <p:nvSpPr>
            <p:cNvPr id="7308" name="Google Shape;7308;p59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9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9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1" name="Google Shape;7311;p59"/>
          <p:cNvSpPr/>
          <p:nvPr/>
        </p:nvSpPr>
        <p:spPr>
          <a:xfrm>
            <a:off x="15560104" y="6076375"/>
            <a:ext cx="668020" cy="666267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2" name="Google Shape;7312;p59"/>
          <p:cNvGrpSpPr/>
          <p:nvPr/>
        </p:nvGrpSpPr>
        <p:grpSpPr>
          <a:xfrm>
            <a:off x="5415645" y="6074938"/>
            <a:ext cx="671582" cy="669321"/>
            <a:chOff x="-26980600" y="3175500"/>
            <a:chExt cx="296950" cy="295950"/>
          </a:xfrm>
        </p:grpSpPr>
        <p:sp>
          <p:nvSpPr>
            <p:cNvPr id="7313" name="Google Shape;7313;p59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9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9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6" name="Google Shape;7316;p59"/>
          <p:cNvSpPr/>
          <p:nvPr/>
        </p:nvSpPr>
        <p:spPr>
          <a:xfrm>
            <a:off x="5458061" y="6900406"/>
            <a:ext cx="587846" cy="668077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7" name="Google Shape;7317;p59"/>
          <p:cNvGrpSpPr/>
          <p:nvPr/>
        </p:nvGrpSpPr>
        <p:grpSpPr>
          <a:xfrm>
            <a:off x="5416550" y="7828583"/>
            <a:ext cx="669773" cy="548721"/>
            <a:chOff x="-26981375" y="3951875"/>
            <a:chExt cx="296150" cy="242625"/>
          </a:xfrm>
        </p:grpSpPr>
        <p:sp>
          <p:nvSpPr>
            <p:cNvPr id="7318" name="Google Shape;7318;p59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9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9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1" name="Google Shape;7321;p59"/>
          <p:cNvGrpSpPr/>
          <p:nvPr/>
        </p:nvGrpSpPr>
        <p:grpSpPr>
          <a:xfrm>
            <a:off x="9635203" y="6072903"/>
            <a:ext cx="668077" cy="673391"/>
            <a:chOff x="-25094250" y="3176075"/>
            <a:chExt cx="295400" cy="297750"/>
          </a:xfrm>
        </p:grpSpPr>
        <p:sp>
          <p:nvSpPr>
            <p:cNvPr id="7322" name="Google Shape;7322;p59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9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9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5" name="Google Shape;7325;p59"/>
          <p:cNvGrpSpPr/>
          <p:nvPr/>
        </p:nvGrpSpPr>
        <p:grpSpPr>
          <a:xfrm>
            <a:off x="9635203" y="6900536"/>
            <a:ext cx="668077" cy="668020"/>
            <a:chOff x="-25094250" y="3547050"/>
            <a:chExt cx="295400" cy="295375"/>
          </a:xfrm>
        </p:grpSpPr>
        <p:sp>
          <p:nvSpPr>
            <p:cNvPr id="7326" name="Google Shape;7326;p5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1" name="Google Shape;7331;p59"/>
          <p:cNvSpPr/>
          <p:nvPr/>
        </p:nvSpPr>
        <p:spPr>
          <a:xfrm>
            <a:off x="9634837" y="7873250"/>
            <a:ext cx="669829" cy="45916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2" name="Google Shape;7332;p59"/>
          <p:cNvGrpSpPr/>
          <p:nvPr/>
        </p:nvGrpSpPr>
        <p:grpSpPr>
          <a:xfrm>
            <a:off x="13872647" y="6074711"/>
            <a:ext cx="669773" cy="669773"/>
            <a:chOff x="-23245675" y="3148525"/>
            <a:chExt cx="296150" cy="296150"/>
          </a:xfrm>
        </p:grpSpPr>
        <p:sp>
          <p:nvSpPr>
            <p:cNvPr id="7333" name="Google Shape;7333;p59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9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9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6" name="Google Shape;7336;p59"/>
          <p:cNvSpPr/>
          <p:nvPr/>
        </p:nvSpPr>
        <p:spPr>
          <a:xfrm>
            <a:off x="13952359" y="6900406"/>
            <a:ext cx="511291" cy="668077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7" name="Google Shape;7337;p59"/>
          <p:cNvGrpSpPr/>
          <p:nvPr/>
        </p:nvGrpSpPr>
        <p:grpSpPr>
          <a:xfrm>
            <a:off x="13873523" y="7768056"/>
            <a:ext cx="668020" cy="669773"/>
            <a:chOff x="-23244900" y="3888100"/>
            <a:chExt cx="295375" cy="296150"/>
          </a:xfrm>
        </p:grpSpPr>
        <p:sp>
          <p:nvSpPr>
            <p:cNvPr id="7338" name="Google Shape;7338;p59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9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9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9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9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9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9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9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9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9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9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9" name="Google Shape;7349;p59"/>
          <p:cNvSpPr/>
          <p:nvPr/>
        </p:nvSpPr>
        <p:spPr>
          <a:xfrm>
            <a:off x="15558294" y="6898654"/>
            <a:ext cx="671639" cy="671582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353" name="Shape 7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4" name="Google Shape;7354;p60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55" name="Google Shape;7355;p60"/>
          <p:cNvSpPr/>
          <p:nvPr/>
        </p:nvSpPr>
        <p:spPr>
          <a:xfrm>
            <a:off x="2145855" y="3352934"/>
            <a:ext cx="518475" cy="68018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6" name="Google Shape;7356;p60"/>
          <p:cNvGrpSpPr/>
          <p:nvPr/>
        </p:nvGrpSpPr>
        <p:grpSpPr>
          <a:xfrm>
            <a:off x="2064561" y="4192224"/>
            <a:ext cx="683640" cy="683472"/>
            <a:chOff x="-21298675" y="2414425"/>
            <a:chExt cx="306400" cy="306325"/>
          </a:xfrm>
        </p:grpSpPr>
        <p:sp>
          <p:nvSpPr>
            <p:cNvPr id="7357" name="Google Shape;7357;p6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0" name="Google Shape;7360;p60"/>
          <p:cNvGrpSpPr/>
          <p:nvPr/>
        </p:nvGrpSpPr>
        <p:grpSpPr>
          <a:xfrm>
            <a:off x="2063669" y="5041781"/>
            <a:ext cx="685425" cy="639295"/>
            <a:chOff x="-21299475" y="2798025"/>
            <a:chExt cx="307200" cy="286525"/>
          </a:xfrm>
        </p:grpSpPr>
        <p:sp>
          <p:nvSpPr>
            <p:cNvPr id="7361" name="Google Shape;7361;p60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0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0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0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0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0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0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0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0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0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0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0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3" name="Google Shape;7373;p60"/>
          <p:cNvSpPr/>
          <p:nvPr/>
        </p:nvSpPr>
        <p:spPr>
          <a:xfrm>
            <a:off x="6257269" y="3354915"/>
            <a:ext cx="678396" cy="676221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4" name="Google Shape;7374;p60"/>
          <p:cNvSpPr/>
          <p:nvPr/>
        </p:nvSpPr>
        <p:spPr>
          <a:xfrm>
            <a:off x="6256404" y="4193208"/>
            <a:ext cx="680126" cy="681911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5" name="Google Shape;7375;p60"/>
          <p:cNvSpPr/>
          <p:nvPr/>
        </p:nvSpPr>
        <p:spPr>
          <a:xfrm>
            <a:off x="6244969" y="5021600"/>
            <a:ext cx="702995" cy="680126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6" name="Google Shape;7376;p60"/>
          <p:cNvGrpSpPr/>
          <p:nvPr/>
        </p:nvGrpSpPr>
        <p:grpSpPr>
          <a:xfrm>
            <a:off x="10487510" y="3353654"/>
            <a:ext cx="594057" cy="678396"/>
            <a:chOff x="-17545650" y="2051350"/>
            <a:chExt cx="266250" cy="304050"/>
          </a:xfrm>
        </p:grpSpPr>
        <p:sp>
          <p:nvSpPr>
            <p:cNvPr id="7377" name="Google Shape;7377;p60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0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0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0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1" name="Google Shape;7381;p60"/>
          <p:cNvSpPr/>
          <p:nvPr/>
        </p:nvSpPr>
        <p:spPr>
          <a:xfrm>
            <a:off x="10443411" y="4193236"/>
            <a:ext cx="680126" cy="681855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2" name="Google Shape;7382;p60"/>
          <p:cNvGrpSpPr/>
          <p:nvPr/>
        </p:nvGrpSpPr>
        <p:grpSpPr>
          <a:xfrm>
            <a:off x="10445340" y="5042421"/>
            <a:ext cx="678396" cy="638012"/>
            <a:chOff x="-17565350" y="2809825"/>
            <a:chExt cx="304050" cy="285950"/>
          </a:xfrm>
        </p:grpSpPr>
        <p:sp>
          <p:nvSpPr>
            <p:cNvPr id="7383" name="Google Shape;7383;p60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0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0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0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0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8" name="Google Shape;7388;p60"/>
          <p:cNvSpPr/>
          <p:nvPr/>
        </p:nvSpPr>
        <p:spPr>
          <a:xfrm>
            <a:off x="14720778" y="3354692"/>
            <a:ext cx="516690" cy="676667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9" name="Google Shape;7389;p60"/>
          <p:cNvSpPr/>
          <p:nvPr/>
        </p:nvSpPr>
        <p:spPr>
          <a:xfrm>
            <a:off x="2902420" y="3352934"/>
            <a:ext cx="676667" cy="68018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0" name="Google Shape;7390;p60"/>
          <p:cNvSpPr/>
          <p:nvPr/>
        </p:nvSpPr>
        <p:spPr>
          <a:xfrm>
            <a:off x="2902420" y="4194296"/>
            <a:ext cx="676667" cy="679735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1" name="Google Shape;7391;p60"/>
          <p:cNvGrpSpPr/>
          <p:nvPr/>
        </p:nvGrpSpPr>
        <p:grpSpPr>
          <a:xfrm>
            <a:off x="2943292" y="5021365"/>
            <a:ext cx="597460" cy="680126"/>
            <a:chOff x="-20904875" y="2788575"/>
            <a:chExt cx="267775" cy="304825"/>
          </a:xfrm>
        </p:grpSpPr>
        <p:sp>
          <p:nvSpPr>
            <p:cNvPr id="7392" name="Google Shape;7392;p60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0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4" name="Google Shape;7394;p60"/>
          <p:cNvGrpSpPr/>
          <p:nvPr/>
        </p:nvGrpSpPr>
        <p:grpSpPr>
          <a:xfrm>
            <a:off x="7163448" y="4195625"/>
            <a:ext cx="516746" cy="676667"/>
            <a:chOff x="-19006700" y="2434925"/>
            <a:chExt cx="231600" cy="303275"/>
          </a:xfrm>
        </p:grpSpPr>
        <p:sp>
          <p:nvSpPr>
            <p:cNvPr id="7395" name="Google Shape;7395;p60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0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0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0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9" name="Google Shape;7399;p60"/>
          <p:cNvSpPr/>
          <p:nvPr/>
        </p:nvSpPr>
        <p:spPr>
          <a:xfrm>
            <a:off x="7081469" y="5022465"/>
            <a:ext cx="678396" cy="67839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0" name="Google Shape;7400;p60"/>
          <p:cNvSpPr/>
          <p:nvPr/>
        </p:nvSpPr>
        <p:spPr>
          <a:xfrm>
            <a:off x="11336012" y="3352962"/>
            <a:ext cx="595786" cy="680126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1" name="Google Shape;7401;p60"/>
          <p:cNvGrpSpPr/>
          <p:nvPr/>
        </p:nvGrpSpPr>
        <p:grpSpPr>
          <a:xfrm>
            <a:off x="11294883" y="4214981"/>
            <a:ext cx="680126" cy="637956"/>
            <a:chOff x="-17190425" y="2435725"/>
            <a:chExt cx="304825" cy="285925"/>
          </a:xfrm>
        </p:grpSpPr>
        <p:sp>
          <p:nvSpPr>
            <p:cNvPr id="7402" name="Google Shape;7402;p60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0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0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5" name="Google Shape;7405;p60"/>
          <p:cNvSpPr/>
          <p:nvPr/>
        </p:nvSpPr>
        <p:spPr>
          <a:xfrm>
            <a:off x="11297355" y="5025087"/>
            <a:ext cx="673097" cy="67315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6" name="Google Shape;7406;p60"/>
          <p:cNvGrpSpPr/>
          <p:nvPr/>
        </p:nvGrpSpPr>
        <p:grpSpPr>
          <a:xfrm>
            <a:off x="14638254" y="4193033"/>
            <a:ext cx="683640" cy="681855"/>
            <a:chOff x="-15719925" y="2416825"/>
            <a:chExt cx="306400" cy="305600"/>
          </a:xfrm>
        </p:grpSpPr>
        <p:sp>
          <p:nvSpPr>
            <p:cNvPr id="7407" name="Google Shape;7407;p60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0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0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0" name="Google Shape;7410;p60"/>
          <p:cNvSpPr/>
          <p:nvPr/>
        </p:nvSpPr>
        <p:spPr>
          <a:xfrm>
            <a:off x="3747578" y="3351623"/>
            <a:ext cx="685369" cy="682803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1" name="Google Shape;7411;p60"/>
          <p:cNvSpPr/>
          <p:nvPr/>
        </p:nvSpPr>
        <p:spPr>
          <a:xfrm>
            <a:off x="3750200" y="4276296"/>
            <a:ext cx="680126" cy="515742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2" name="Google Shape;7412;p60"/>
          <p:cNvGrpSpPr/>
          <p:nvPr/>
        </p:nvGrpSpPr>
        <p:grpSpPr>
          <a:xfrm>
            <a:off x="3747066" y="5022230"/>
            <a:ext cx="688883" cy="678396"/>
            <a:chOff x="-20550425" y="2789350"/>
            <a:chExt cx="308750" cy="304050"/>
          </a:xfrm>
        </p:grpSpPr>
        <p:sp>
          <p:nvSpPr>
            <p:cNvPr id="7413" name="Google Shape;7413;p60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0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5" name="Google Shape;7415;p60"/>
          <p:cNvGrpSpPr/>
          <p:nvPr/>
        </p:nvGrpSpPr>
        <p:grpSpPr>
          <a:xfrm>
            <a:off x="7931272" y="3352566"/>
            <a:ext cx="680181" cy="680572"/>
            <a:chOff x="-18666450" y="2059825"/>
            <a:chExt cx="304850" cy="305025"/>
          </a:xfrm>
        </p:grpSpPr>
        <p:sp>
          <p:nvSpPr>
            <p:cNvPr id="7416" name="Google Shape;7416;p60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0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8" name="Google Shape;7418;p60"/>
          <p:cNvGrpSpPr/>
          <p:nvPr/>
        </p:nvGrpSpPr>
        <p:grpSpPr>
          <a:xfrm>
            <a:off x="7930407" y="4195653"/>
            <a:ext cx="681910" cy="676611"/>
            <a:chOff x="-18668025" y="2435725"/>
            <a:chExt cx="305625" cy="303250"/>
          </a:xfrm>
        </p:grpSpPr>
        <p:sp>
          <p:nvSpPr>
            <p:cNvPr id="7419" name="Google Shape;7419;p60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60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1" name="Google Shape;7421;p60"/>
          <p:cNvGrpSpPr/>
          <p:nvPr/>
        </p:nvGrpSpPr>
        <p:grpSpPr>
          <a:xfrm>
            <a:off x="7929543" y="5021364"/>
            <a:ext cx="683640" cy="680126"/>
            <a:chOff x="-18668800" y="2807475"/>
            <a:chExt cx="306400" cy="304825"/>
          </a:xfrm>
        </p:grpSpPr>
        <p:sp>
          <p:nvSpPr>
            <p:cNvPr id="7422" name="Google Shape;7422;p60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0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0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0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0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0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0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0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0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1" name="Google Shape;7431;p60"/>
          <p:cNvGrpSpPr/>
          <p:nvPr/>
        </p:nvGrpSpPr>
        <p:grpSpPr>
          <a:xfrm>
            <a:off x="12169150" y="3351897"/>
            <a:ext cx="597571" cy="681911"/>
            <a:chOff x="-16798200" y="2050575"/>
            <a:chExt cx="267825" cy="305625"/>
          </a:xfrm>
        </p:grpSpPr>
        <p:sp>
          <p:nvSpPr>
            <p:cNvPr id="7432" name="Google Shape;7432;p60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0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0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5" name="Google Shape;7435;p60"/>
          <p:cNvGrpSpPr/>
          <p:nvPr/>
        </p:nvGrpSpPr>
        <p:grpSpPr>
          <a:xfrm>
            <a:off x="12126981" y="5023122"/>
            <a:ext cx="681910" cy="676611"/>
            <a:chOff x="-16817100" y="2801175"/>
            <a:chExt cx="305625" cy="303250"/>
          </a:xfrm>
        </p:grpSpPr>
        <p:sp>
          <p:nvSpPr>
            <p:cNvPr id="7436" name="Google Shape;7436;p60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0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0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0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0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0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0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0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4" name="Google Shape;7444;p60"/>
          <p:cNvGrpSpPr/>
          <p:nvPr/>
        </p:nvGrpSpPr>
        <p:grpSpPr>
          <a:xfrm>
            <a:off x="14638254" y="5020473"/>
            <a:ext cx="683640" cy="681910"/>
            <a:chOff x="-15717575" y="2786200"/>
            <a:chExt cx="306400" cy="305625"/>
          </a:xfrm>
        </p:grpSpPr>
        <p:sp>
          <p:nvSpPr>
            <p:cNvPr id="7445" name="Google Shape;7445;p60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0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0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60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0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0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0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2" name="Google Shape;7452;p60"/>
          <p:cNvGrpSpPr/>
          <p:nvPr/>
        </p:nvGrpSpPr>
        <p:grpSpPr>
          <a:xfrm>
            <a:off x="4584435" y="3352763"/>
            <a:ext cx="681910" cy="680181"/>
            <a:chOff x="-20173175" y="2038750"/>
            <a:chExt cx="305625" cy="304850"/>
          </a:xfrm>
        </p:grpSpPr>
        <p:sp>
          <p:nvSpPr>
            <p:cNvPr id="7453" name="Google Shape;7453;p60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0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5" name="Google Shape;7455;p60"/>
          <p:cNvSpPr/>
          <p:nvPr/>
        </p:nvSpPr>
        <p:spPr>
          <a:xfrm>
            <a:off x="4584970" y="4195411"/>
            <a:ext cx="678396" cy="67750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6" name="Google Shape;7456;p60"/>
          <p:cNvGrpSpPr/>
          <p:nvPr/>
        </p:nvGrpSpPr>
        <p:grpSpPr>
          <a:xfrm>
            <a:off x="4586193" y="5020473"/>
            <a:ext cx="678396" cy="681911"/>
            <a:chOff x="-20173175" y="2787775"/>
            <a:chExt cx="304050" cy="305625"/>
          </a:xfrm>
        </p:grpSpPr>
        <p:sp>
          <p:nvSpPr>
            <p:cNvPr id="7457" name="Google Shape;7457;p60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0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0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0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0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0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0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4" name="Google Shape;7464;p60"/>
          <p:cNvGrpSpPr/>
          <p:nvPr/>
        </p:nvGrpSpPr>
        <p:grpSpPr>
          <a:xfrm>
            <a:off x="8784202" y="4195625"/>
            <a:ext cx="680126" cy="676667"/>
            <a:chOff x="-18294675" y="2434925"/>
            <a:chExt cx="304825" cy="303275"/>
          </a:xfrm>
        </p:grpSpPr>
        <p:sp>
          <p:nvSpPr>
            <p:cNvPr id="7465" name="Google Shape;7465;p60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0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0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60"/>
          <p:cNvGrpSpPr/>
          <p:nvPr/>
        </p:nvGrpSpPr>
        <p:grpSpPr>
          <a:xfrm>
            <a:off x="8865027" y="5023093"/>
            <a:ext cx="518475" cy="676667"/>
            <a:chOff x="-18258450" y="2809825"/>
            <a:chExt cx="232375" cy="303275"/>
          </a:xfrm>
        </p:grpSpPr>
        <p:sp>
          <p:nvSpPr>
            <p:cNvPr id="7469" name="Google Shape;7469;p60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0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60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72" name="Google Shape;7472;p60"/>
          <p:cNvSpPr/>
          <p:nvPr/>
        </p:nvSpPr>
        <p:spPr>
          <a:xfrm>
            <a:off x="12964191" y="3352070"/>
            <a:ext cx="676667" cy="681911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73" name="Google Shape;7473;p60"/>
          <p:cNvGrpSpPr/>
          <p:nvPr/>
        </p:nvGrpSpPr>
        <p:grpSpPr>
          <a:xfrm>
            <a:off x="13005627" y="4193869"/>
            <a:ext cx="595786" cy="680181"/>
            <a:chOff x="-16422500" y="2425450"/>
            <a:chExt cx="267025" cy="304850"/>
          </a:xfrm>
        </p:grpSpPr>
        <p:sp>
          <p:nvSpPr>
            <p:cNvPr id="7474" name="Google Shape;7474;p60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60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60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7" name="Google Shape;7477;p60"/>
          <p:cNvGrpSpPr/>
          <p:nvPr/>
        </p:nvGrpSpPr>
        <p:grpSpPr>
          <a:xfrm>
            <a:off x="12963430" y="5022229"/>
            <a:ext cx="680181" cy="678396"/>
            <a:chOff x="-16442200" y="2801175"/>
            <a:chExt cx="304850" cy="304050"/>
          </a:xfrm>
        </p:grpSpPr>
        <p:sp>
          <p:nvSpPr>
            <p:cNvPr id="7478" name="Google Shape;7478;p60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60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60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1" name="Google Shape;7481;p60"/>
          <p:cNvSpPr/>
          <p:nvPr/>
        </p:nvSpPr>
        <p:spPr>
          <a:xfrm>
            <a:off x="15477343" y="3355584"/>
            <a:ext cx="676611" cy="674882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2" name="Google Shape;7482;p60"/>
          <p:cNvSpPr/>
          <p:nvPr/>
        </p:nvSpPr>
        <p:spPr>
          <a:xfrm>
            <a:off x="5407441" y="3378650"/>
            <a:ext cx="681910" cy="628752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3" name="Google Shape;7483;p60"/>
          <p:cNvGrpSpPr/>
          <p:nvPr/>
        </p:nvGrpSpPr>
        <p:grpSpPr>
          <a:xfrm>
            <a:off x="5404234" y="4196742"/>
            <a:ext cx="690724" cy="674436"/>
            <a:chOff x="-19802200" y="2416025"/>
            <a:chExt cx="309575" cy="302275"/>
          </a:xfrm>
        </p:grpSpPr>
        <p:sp>
          <p:nvSpPr>
            <p:cNvPr id="7484" name="Google Shape;7484;p60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60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60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60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60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9" name="Google Shape;7489;p60"/>
          <p:cNvGrpSpPr/>
          <p:nvPr/>
        </p:nvGrpSpPr>
        <p:grpSpPr>
          <a:xfrm>
            <a:off x="5408641" y="5022230"/>
            <a:ext cx="681911" cy="678396"/>
            <a:chOff x="-19801400" y="2788575"/>
            <a:chExt cx="305625" cy="304050"/>
          </a:xfrm>
        </p:grpSpPr>
        <p:sp>
          <p:nvSpPr>
            <p:cNvPr id="7490" name="Google Shape;7490;p60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0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60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60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0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60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6" name="Google Shape;7496;p60"/>
          <p:cNvGrpSpPr/>
          <p:nvPr/>
        </p:nvGrpSpPr>
        <p:grpSpPr>
          <a:xfrm>
            <a:off x="9649839" y="3353653"/>
            <a:ext cx="606329" cy="678396"/>
            <a:chOff x="-17903225" y="2060800"/>
            <a:chExt cx="271750" cy="304050"/>
          </a:xfrm>
        </p:grpSpPr>
        <p:sp>
          <p:nvSpPr>
            <p:cNvPr id="7497" name="Google Shape;7497;p60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0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60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0" name="Google Shape;7500;p60"/>
          <p:cNvGrpSpPr/>
          <p:nvPr/>
        </p:nvGrpSpPr>
        <p:grpSpPr>
          <a:xfrm>
            <a:off x="9612940" y="4194760"/>
            <a:ext cx="680126" cy="678396"/>
            <a:chOff x="-17918975" y="2435725"/>
            <a:chExt cx="304825" cy="304050"/>
          </a:xfrm>
        </p:grpSpPr>
        <p:sp>
          <p:nvSpPr>
            <p:cNvPr id="7501" name="Google Shape;7501;p60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60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3" name="Google Shape;7503;p60"/>
          <p:cNvGrpSpPr/>
          <p:nvPr/>
        </p:nvGrpSpPr>
        <p:grpSpPr>
          <a:xfrm>
            <a:off x="9654217" y="5023985"/>
            <a:ext cx="597571" cy="674882"/>
            <a:chOff x="-17899300" y="2810625"/>
            <a:chExt cx="267825" cy="302475"/>
          </a:xfrm>
        </p:grpSpPr>
        <p:sp>
          <p:nvSpPr>
            <p:cNvPr id="7504" name="Google Shape;7504;p60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60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60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7" name="Google Shape;7507;p60"/>
          <p:cNvGrpSpPr/>
          <p:nvPr/>
        </p:nvGrpSpPr>
        <p:grpSpPr>
          <a:xfrm>
            <a:off x="13799962" y="3375604"/>
            <a:ext cx="678396" cy="634498"/>
            <a:chOff x="-16066500" y="2060800"/>
            <a:chExt cx="304050" cy="284375"/>
          </a:xfrm>
        </p:grpSpPr>
        <p:sp>
          <p:nvSpPr>
            <p:cNvPr id="7508" name="Google Shape;7508;p60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60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60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0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0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3" name="Google Shape;7513;p60"/>
          <p:cNvSpPr/>
          <p:nvPr/>
        </p:nvSpPr>
        <p:spPr>
          <a:xfrm>
            <a:off x="13797232" y="4193236"/>
            <a:ext cx="681911" cy="681855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4" name="Google Shape;7514;p60"/>
          <p:cNvSpPr/>
          <p:nvPr/>
        </p:nvSpPr>
        <p:spPr>
          <a:xfrm>
            <a:off x="13856974" y="5020931"/>
            <a:ext cx="562430" cy="68146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5" name="Google Shape;7515;p60"/>
          <p:cNvSpPr/>
          <p:nvPr/>
        </p:nvSpPr>
        <p:spPr>
          <a:xfrm>
            <a:off x="15474721" y="4196276"/>
            <a:ext cx="681855" cy="675775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6" name="Google Shape;7516;p60"/>
          <p:cNvSpPr/>
          <p:nvPr/>
        </p:nvSpPr>
        <p:spPr>
          <a:xfrm>
            <a:off x="2145855" y="6073455"/>
            <a:ext cx="518475" cy="674882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7" name="Google Shape;7517;p60"/>
          <p:cNvGrpSpPr/>
          <p:nvPr/>
        </p:nvGrpSpPr>
        <p:grpSpPr>
          <a:xfrm>
            <a:off x="2064563" y="6907756"/>
            <a:ext cx="683640" cy="678619"/>
            <a:chOff x="-21322300" y="3693325"/>
            <a:chExt cx="306400" cy="304150"/>
          </a:xfrm>
        </p:grpSpPr>
        <p:sp>
          <p:nvSpPr>
            <p:cNvPr id="7518" name="Google Shape;7518;p60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0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60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60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2" name="Google Shape;7522;p60"/>
          <p:cNvGrpSpPr/>
          <p:nvPr/>
        </p:nvGrpSpPr>
        <p:grpSpPr>
          <a:xfrm>
            <a:off x="2063670" y="7763421"/>
            <a:ext cx="685425" cy="637956"/>
            <a:chOff x="-21322300" y="4077125"/>
            <a:chExt cx="307200" cy="285925"/>
          </a:xfrm>
        </p:grpSpPr>
        <p:sp>
          <p:nvSpPr>
            <p:cNvPr id="7523" name="Google Shape;7523;p60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60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60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0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0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0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60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60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0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0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0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0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5" name="Google Shape;7535;p60"/>
          <p:cNvGrpSpPr/>
          <p:nvPr/>
        </p:nvGrpSpPr>
        <p:grpSpPr>
          <a:xfrm>
            <a:off x="6256687" y="6070748"/>
            <a:ext cx="681910" cy="679735"/>
            <a:chOff x="-19394200" y="3333800"/>
            <a:chExt cx="305625" cy="304650"/>
          </a:xfrm>
        </p:grpSpPr>
        <p:sp>
          <p:nvSpPr>
            <p:cNvPr id="7536" name="Google Shape;7536;p60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60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60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0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0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60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60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60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60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5" name="Google Shape;7545;p60"/>
          <p:cNvGrpSpPr/>
          <p:nvPr/>
        </p:nvGrpSpPr>
        <p:grpSpPr>
          <a:xfrm>
            <a:off x="6254930" y="6907866"/>
            <a:ext cx="685425" cy="678396"/>
            <a:chOff x="-19396575" y="3708500"/>
            <a:chExt cx="307200" cy="304050"/>
          </a:xfrm>
        </p:grpSpPr>
        <p:sp>
          <p:nvSpPr>
            <p:cNvPr id="7546" name="Google Shape;7546;p60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60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60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9" name="Google Shape;7549;p60"/>
          <p:cNvGrpSpPr/>
          <p:nvPr/>
        </p:nvGrpSpPr>
        <p:grpSpPr>
          <a:xfrm>
            <a:off x="6246144" y="7742614"/>
            <a:ext cx="702995" cy="679568"/>
            <a:chOff x="-19394200" y="4084200"/>
            <a:chExt cx="315075" cy="304575"/>
          </a:xfrm>
        </p:grpSpPr>
        <p:sp>
          <p:nvSpPr>
            <p:cNvPr id="7550" name="Google Shape;7550;p60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0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0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60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60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0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6" name="Google Shape;7556;p60"/>
          <p:cNvGrpSpPr/>
          <p:nvPr/>
        </p:nvGrpSpPr>
        <p:grpSpPr>
          <a:xfrm>
            <a:off x="10482237" y="6070555"/>
            <a:ext cx="604599" cy="680126"/>
            <a:chOff x="-17526750" y="3309200"/>
            <a:chExt cx="270975" cy="304825"/>
          </a:xfrm>
        </p:grpSpPr>
        <p:sp>
          <p:nvSpPr>
            <p:cNvPr id="7557" name="Google Shape;7557;p60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60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0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60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60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2" name="Google Shape;7562;p60"/>
          <p:cNvGrpSpPr/>
          <p:nvPr/>
        </p:nvGrpSpPr>
        <p:grpSpPr>
          <a:xfrm>
            <a:off x="10446231" y="6908761"/>
            <a:ext cx="676611" cy="676611"/>
            <a:chOff x="-17542500" y="3684100"/>
            <a:chExt cx="303250" cy="303250"/>
          </a:xfrm>
        </p:grpSpPr>
        <p:sp>
          <p:nvSpPr>
            <p:cNvPr id="7563" name="Google Shape;7563;p60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0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60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60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60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60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60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0" name="Google Shape;7570;p60"/>
          <p:cNvGrpSpPr/>
          <p:nvPr/>
        </p:nvGrpSpPr>
        <p:grpSpPr>
          <a:xfrm>
            <a:off x="10445339" y="7764287"/>
            <a:ext cx="678396" cy="636227"/>
            <a:chOff x="-17542500" y="4068450"/>
            <a:chExt cx="304050" cy="285150"/>
          </a:xfrm>
        </p:grpSpPr>
        <p:sp>
          <p:nvSpPr>
            <p:cNvPr id="7571" name="Google Shape;7571;p60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60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60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60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60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60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7" name="Google Shape;7577;p60"/>
          <p:cNvGrpSpPr/>
          <p:nvPr/>
        </p:nvGrpSpPr>
        <p:grpSpPr>
          <a:xfrm>
            <a:off x="14720834" y="6071417"/>
            <a:ext cx="518475" cy="678396"/>
            <a:chOff x="-15652200" y="3335975"/>
            <a:chExt cx="232375" cy="304050"/>
          </a:xfrm>
        </p:grpSpPr>
        <p:sp>
          <p:nvSpPr>
            <p:cNvPr id="7578" name="Google Shape;7578;p60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0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0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60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60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60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60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0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60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7" name="Google Shape;7587;p60"/>
          <p:cNvGrpSpPr/>
          <p:nvPr/>
        </p:nvGrpSpPr>
        <p:grpSpPr>
          <a:xfrm>
            <a:off x="2901960" y="6071419"/>
            <a:ext cx="680126" cy="678396"/>
            <a:chOff x="-20946600" y="3317850"/>
            <a:chExt cx="304825" cy="304050"/>
          </a:xfrm>
        </p:grpSpPr>
        <p:sp>
          <p:nvSpPr>
            <p:cNvPr id="7588" name="Google Shape;7588;p60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60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0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1" name="Google Shape;7591;p60"/>
          <p:cNvGrpSpPr/>
          <p:nvPr/>
        </p:nvGrpSpPr>
        <p:grpSpPr>
          <a:xfrm>
            <a:off x="2902824" y="6908091"/>
            <a:ext cx="678396" cy="677950"/>
            <a:chOff x="-20945825" y="3692175"/>
            <a:chExt cx="304050" cy="303850"/>
          </a:xfrm>
        </p:grpSpPr>
        <p:sp>
          <p:nvSpPr>
            <p:cNvPr id="7592" name="Google Shape;7592;p60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60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0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0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6" name="Google Shape;7596;p60"/>
          <p:cNvGrpSpPr/>
          <p:nvPr/>
        </p:nvGrpSpPr>
        <p:grpSpPr>
          <a:xfrm>
            <a:off x="2941480" y="7744094"/>
            <a:ext cx="601085" cy="676611"/>
            <a:chOff x="-20930075" y="4066100"/>
            <a:chExt cx="269400" cy="303250"/>
          </a:xfrm>
        </p:grpSpPr>
        <p:sp>
          <p:nvSpPr>
            <p:cNvPr id="7597" name="Google Shape;7597;p60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60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9" name="Google Shape;7599;p60"/>
          <p:cNvGrpSpPr/>
          <p:nvPr/>
        </p:nvGrpSpPr>
        <p:grpSpPr>
          <a:xfrm>
            <a:off x="7140604" y="6071836"/>
            <a:ext cx="562430" cy="677560"/>
            <a:chOff x="-18994100" y="3334775"/>
            <a:chExt cx="252075" cy="303675"/>
          </a:xfrm>
        </p:grpSpPr>
        <p:sp>
          <p:nvSpPr>
            <p:cNvPr id="7600" name="Google Shape;7600;p60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60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60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0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4" name="Google Shape;7604;p60"/>
          <p:cNvGrpSpPr/>
          <p:nvPr/>
        </p:nvGrpSpPr>
        <p:grpSpPr>
          <a:xfrm>
            <a:off x="7162582" y="6909623"/>
            <a:ext cx="518475" cy="674882"/>
            <a:chOff x="-18983850" y="3710075"/>
            <a:chExt cx="232375" cy="302475"/>
          </a:xfrm>
        </p:grpSpPr>
        <p:sp>
          <p:nvSpPr>
            <p:cNvPr id="7605" name="Google Shape;7605;p60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0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0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60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9" name="Google Shape;7609;p60"/>
          <p:cNvGrpSpPr/>
          <p:nvPr/>
        </p:nvGrpSpPr>
        <p:grpSpPr>
          <a:xfrm>
            <a:off x="7081756" y="7744064"/>
            <a:ext cx="680126" cy="676667"/>
            <a:chOff x="-19020075" y="4084200"/>
            <a:chExt cx="304825" cy="303275"/>
          </a:xfrm>
        </p:grpSpPr>
        <p:sp>
          <p:nvSpPr>
            <p:cNvPr id="7610" name="Google Shape;7610;p60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0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0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0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60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60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60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60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60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9" name="Google Shape;7619;p60"/>
          <p:cNvGrpSpPr/>
          <p:nvPr/>
        </p:nvGrpSpPr>
        <p:grpSpPr>
          <a:xfrm>
            <a:off x="11335294" y="6070555"/>
            <a:ext cx="599300" cy="680126"/>
            <a:chOff x="-17149475" y="3309200"/>
            <a:chExt cx="268600" cy="304825"/>
          </a:xfrm>
        </p:grpSpPr>
        <p:sp>
          <p:nvSpPr>
            <p:cNvPr id="7620" name="Google Shape;7620;p60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60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2" name="Google Shape;7622;p60"/>
          <p:cNvGrpSpPr/>
          <p:nvPr/>
        </p:nvGrpSpPr>
        <p:grpSpPr>
          <a:xfrm>
            <a:off x="11295746" y="6929818"/>
            <a:ext cx="678396" cy="634498"/>
            <a:chOff x="-17168375" y="3692750"/>
            <a:chExt cx="304050" cy="284375"/>
          </a:xfrm>
        </p:grpSpPr>
        <p:sp>
          <p:nvSpPr>
            <p:cNvPr id="7623" name="Google Shape;7623;p60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0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0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0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60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60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60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0" name="Google Shape;7630;p60"/>
          <p:cNvGrpSpPr/>
          <p:nvPr/>
        </p:nvGrpSpPr>
        <p:grpSpPr>
          <a:xfrm>
            <a:off x="11290475" y="7743202"/>
            <a:ext cx="688939" cy="678396"/>
            <a:chOff x="-17170750" y="4058800"/>
            <a:chExt cx="308775" cy="304050"/>
          </a:xfrm>
        </p:grpSpPr>
        <p:sp>
          <p:nvSpPr>
            <p:cNvPr id="7631" name="Google Shape;7631;p60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0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0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0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0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60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60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0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0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0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0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0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0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60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60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60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0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8" name="Google Shape;7648;p60"/>
          <p:cNvGrpSpPr/>
          <p:nvPr/>
        </p:nvGrpSpPr>
        <p:grpSpPr>
          <a:xfrm>
            <a:off x="14640009" y="6909624"/>
            <a:ext cx="680126" cy="674882"/>
            <a:chOff x="-15688425" y="3707725"/>
            <a:chExt cx="304825" cy="302475"/>
          </a:xfrm>
        </p:grpSpPr>
        <p:sp>
          <p:nvSpPr>
            <p:cNvPr id="7649" name="Google Shape;7649;p60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0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0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0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0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60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5" name="Google Shape;7655;p60"/>
          <p:cNvGrpSpPr/>
          <p:nvPr/>
        </p:nvGrpSpPr>
        <p:grpSpPr>
          <a:xfrm>
            <a:off x="3750554" y="6072730"/>
            <a:ext cx="681911" cy="675775"/>
            <a:chOff x="-20572500" y="3319025"/>
            <a:chExt cx="305625" cy="302875"/>
          </a:xfrm>
        </p:grpSpPr>
        <p:sp>
          <p:nvSpPr>
            <p:cNvPr id="7656" name="Google Shape;7656;p60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60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8" name="Google Shape;7658;p60"/>
          <p:cNvGrpSpPr/>
          <p:nvPr/>
        </p:nvGrpSpPr>
        <p:grpSpPr>
          <a:xfrm>
            <a:off x="3752311" y="7001217"/>
            <a:ext cx="678396" cy="491701"/>
            <a:chOff x="-20571700" y="3722875"/>
            <a:chExt cx="304050" cy="220375"/>
          </a:xfrm>
        </p:grpSpPr>
        <p:sp>
          <p:nvSpPr>
            <p:cNvPr id="7659" name="Google Shape;7659;p60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60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60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60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0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60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60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6" name="Google Shape;7666;p60"/>
          <p:cNvGrpSpPr/>
          <p:nvPr/>
        </p:nvGrpSpPr>
        <p:grpSpPr>
          <a:xfrm>
            <a:off x="3751446" y="7742337"/>
            <a:ext cx="680126" cy="680126"/>
            <a:chOff x="-20571700" y="4066875"/>
            <a:chExt cx="304825" cy="304825"/>
          </a:xfrm>
        </p:grpSpPr>
        <p:sp>
          <p:nvSpPr>
            <p:cNvPr id="7667" name="Google Shape;7667;p60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60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60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0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0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0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3" name="Google Shape;7673;p60"/>
          <p:cNvGrpSpPr/>
          <p:nvPr/>
        </p:nvGrpSpPr>
        <p:grpSpPr>
          <a:xfrm>
            <a:off x="7928649" y="6069437"/>
            <a:ext cx="685425" cy="682357"/>
            <a:chOff x="-18645175" y="3334200"/>
            <a:chExt cx="307200" cy="305825"/>
          </a:xfrm>
        </p:grpSpPr>
        <p:sp>
          <p:nvSpPr>
            <p:cNvPr id="7674" name="Google Shape;7674;p60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0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60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0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60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9" name="Google Shape;7679;p60"/>
          <p:cNvGrpSpPr/>
          <p:nvPr/>
        </p:nvGrpSpPr>
        <p:grpSpPr>
          <a:xfrm>
            <a:off x="7929541" y="6906974"/>
            <a:ext cx="683640" cy="680181"/>
            <a:chOff x="-18645175" y="3708500"/>
            <a:chExt cx="306400" cy="304850"/>
          </a:xfrm>
        </p:grpSpPr>
        <p:sp>
          <p:nvSpPr>
            <p:cNvPr id="7680" name="Google Shape;7680;p60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0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60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60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0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0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0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7" name="Google Shape;7687;p60"/>
          <p:cNvGrpSpPr/>
          <p:nvPr/>
        </p:nvGrpSpPr>
        <p:grpSpPr>
          <a:xfrm>
            <a:off x="7926027" y="7741359"/>
            <a:ext cx="690668" cy="682078"/>
            <a:chOff x="-18647525" y="4082625"/>
            <a:chExt cx="309550" cy="305700"/>
          </a:xfrm>
        </p:grpSpPr>
        <p:sp>
          <p:nvSpPr>
            <p:cNvPr id="7688" name="Google Shape;7688;p60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0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0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0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2" name="Google Shape;7692;p60"/>
          <p:cNvGrpSpPr/>
          <p:nvPr/>
        </p:nvGrpSpPr>
        <p:grpSpPr>
          <a:xfrm>
            <a:off x="12169177" y="6071447"/>
            <a:ext cx="597515" cy="678341"/>
            <a:chOff x="-16775350" y="3309200"/>
            <a:chExt cx="267800" cy="304025"/>
          </a:xfrm>
        </p:grpSpPr>
        <p:sp>
          <p:nvSpPr>
            <p:cNvPr id="7693" name="Google Shape;7693;p60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0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0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6" name="Google Shape;7696;p60"/>
          <p:cNvGrpSpPr/>
          <p:nvPr/>
        </p:nvGrpSpPr>
        <p:grpSpPr>
          <a:xfrm>
            <a:off x="12169177" y="6905219"/>
            <a:ext cx="597515" cy="683695"/>
            <a:chOff x="-16775350" y="3683300"/>
            <a:chExt cx="267800" cy="306425"/>
          </a:xfrm>
        </p:grpSpPr>
        <p:sp>
          <p:nvSpPr>
            <p:cNvPr id="7697" name="Google Shape;7697;p60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60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0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0" name="Google Shape;7700;p60"/>
          <p:cNvGrpSpPr/>
          <p:nvPr/>
        </p:nvGrpSpPr>
        <p:grpSpPr>
          <a:xfrm>
            <a:off x="12126979" y="7743230"/>
            <a:ext cx="681910" cy="678341"/>
            <a:chOff x="-16794250" y="4058225"/>
            <a:chExt cx="305625" cy="304025"/>
          </a:xfrm>
        </p:grpSpPr>
        <p:sp>
          <p:nvSpPr>
            <p:cNvPr id="7701" name="Google Shape;7701;p60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60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0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60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60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0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0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0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60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0" name="Google Shape;7710;p60"/>
          <p:cNvSpPr/>
          <p:nvPr/>
        </p:nvSpPr>
        <p:spPr>
          <a:xfrm>
            <a:off x="14637301" y="7742679"/>
            <a:ext cx="683640" cy="680126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1" name="Google Shape;7711;p60"/>
          <p:cNvGrpSpPr/>
          <p:nvPr/>
        </p:nvGrpSpPr>
        <p:grpSpPr>
          <a:xfrm>
            <a:off x="4580058" y="6071419"/>
            <a:ext cx="690668" cy="678396"/>
            <a:chOff x="-20199150" y="3317850"/>
            <a:chExt cx="309550" cy="304050"/>
          </a:xfrm>
        </p:grpSpPr>
        <p:sp>
          <p:nvSpPr>
            <p:cNvPr id="7712" name="Google Shape;7712;p60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0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0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0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0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0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0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9" name="Google Shape;7719;p60"/>
          <p:cNvGrpSpPr/>
          <p:nvPr/>
        </p:nvGrpSpPr>
        <p:grpSpPr>
          <a:xfrm>
            <a:off x="4583572" y="6906780"/>
            <a:ext cx="683640" cy="680572"/>
            <a:chOff x="-20199150" y="3693150"/>
            <a:chExt cx="306400" cy="305025"/>
          </a:xfrm>
        </p:grpSpPr>
        <p:sp>
          <p:nvSpPr>
            <p:cNvPr id="7720" name="Google Shape;7720;p60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0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60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60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0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0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6" name="Google Shape;7726;p60"/>
          <p:cNvGrpSpPr/>
          <p:nvPr/>
        </p:nvGrpSpPr>
        <p:grpSpPr>
          <a:xfrm>
            <a:off x="4584437" y="7741444"/>
            <a:ext cx="681910" cy="681910"/>
            <a:chOff x="-20197575" y="4066875"/>
            <a:chExt cx="305625" cy="305625"/>
          </a:xfrm>
        </p:grpSpPr>
        <p:sp>
          <p:nvSpPr>
            <p:cNvPr id="7727" name="Google Shape;7727;p60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0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0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0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60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60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60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0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60"/>
          <p:cNvGrpSpPr/>
          <p:nvPr/>
        </p:nvGrpSpPr>
        <p:grpSpPr>
          <a:xfrm>
            <a:off x="8785065" y="6068322"/>
            <a:ext cx="678396" cy="684588"/>
            <a:chOff x="-18271050" y="3333200"/>
            <a:chExt cx="304050" cy="306825"/>
          </a:xfrm>
        </p:grpSpPr>
        <p:sp>
          <p:nvSpPr>
            <p:cNvPr id="7736" name="Google Shape;7736;p60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0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0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60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60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1" name="Google Shape;7741;p60"/>
          <p:cNvGrpSpPr/>
          <p:nvPr/>
        </p:nvGrpSpPr>
        <p:grpSpPr>
          <a:xfrm>
            <a:off x="8785929" y="6908759"/>
            <a:ext cx="676667" cy="676611"/>
            <a:chOff x="-18270275" y="3710875"/>
            <a:chExt cx="303275" cy="303250"/>
          </a:xfrm>
        </p:grpSpPr>
        <p:sp>
          <p:nvSpPr>
            <p:cNvPr id="7742" name="Google Shape;7742;p60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0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0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60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60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60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8" name="Google Shape;7748;p60"/>
          <p:cNvGrpSpPr/>
          <p:nvPr/>
        </p:nvGrpSpPr>
        <p:grpSpPr>
          <a:xfrm>
            <a:off x="8866782" y="7744064"/>
            <a:ext cx="514961" cy="676667"/>
            <a:chOff x="-18234025" y="4084200"/>
            <a:chExt cx="230800" cy="303275"/>
          </a:xfrm>
        </p:grpSpPr>
        <p:sp>
          <p:nvSpPr>
            <p:cNvPr id="7749" name="Google Shape;7749;p60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60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0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2" name="Google Shape;7752;p60"/>
          <p:cNvGrpSpPr/>
          <p:nvPr/>
        </p:nvGrpSpPr>
        <p:grpSpPr>
          <a:xfrm>
            <a:off x="12964321" y="6070555"/>
            <a:ext cx="678396" cy="680126"/>
            <a:chOff x="-16419350" y="3308400"/>
            <a:chExt cx="304050" cy="304825"/>
          </a:xfrm>
        </p:grpSpPr>
        <p:sp>
          <p:nvSpPr>
            <p:cNvPr id="7753" name="Google Shape;7753;p60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60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60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0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0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0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0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0" name="Google Shape;7760;p60"/>
          <p:cNvGrpSpPr/>
          <p:nvPr/>
        </p:nvGrpSpPr>
        <p:grpSpPr>
          <a:xfrm>
            <a:off x="13004761" y="6905191"/>
            <a:ext cx="597515" cy="683751"/>
            <a:chOff x="-16401225" y="3683275"/>
            <a:chExt cx="267800" cy="306450"/>
          </a:xfrm>
        </p:grpSpPr>
        <p:sp>
          <p:nvSpPr>
            <p:cNvPr id="7761" name="Google Shape;7761;p60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60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60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0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0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0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0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8" name="Google Shape;7768;p60"/>
          <p:cNvGrpSpPr/>
          <p:nvPr/>
        </p:nvGrpSpPr>
        <p:grpSpPr>
          <a:xfrm>
            <a:off x="12963456" y="7744067"/>
            <a:ext cx="680126" cy="676667"/>
            <a:chOff x="-16419350" y="4058200"/>
            <a:chExt cx="304825" cy="303275"/>
          </a:xfrm>
        </p:grpSpPr>
        <p:sp>
          <p:nvSpPr>
            <p:cNvPr id="7769" name="Google Shape;7769;p60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60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60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0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0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0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0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6" name="Google Shape;7776;p60"/>
          <p:cNvGrpSpPr/>
          <p:nvPr/>
        </p:nvGrpSpPr>
        <p:grpSpPr>
          <a:xfrm>
            <a:off x="15476485" y="6072729"/>
            <a:ext cx="680181" cy="675775"/>
            <a:chOff x="-15296200" y="3326900"/>
            <a:chExt cx="304850" cy="302875"/>
          </a:xfrm>
        </p:grpSpPr>
        <p:sp>
          <p:nvSpPr>
            <p:cNvPr id="7777" name="Google Shape;7777;p60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60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0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0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0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2" name="Google Shape;7782;p60"/>
          <p:cNvGrpSpPr/>
          <p:nvPr/>
        </p:nvGrpSpPr>
        <p:grpSpPr>
          <a:xfrm>
            <a:off x="5382286" y="6097552"/>
            <a:ext cx="734623" cy="626130"/>
            <a:chOff x="-19835275" y="3330250"/>
            <a:chExt cx="329250" cy="280625"/>
          </a:xfrm>
        </p:grpSpPr>
        <p:sp>
          <p:nvSpPr>
            <p:cNvPr id="7783" name="Google Shape;7783;p60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60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60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6" name="Google Shape;7786;p60"/>
          <p:cNvGrpSpPr/>
          <p:nvPr/>
        </p:nvGrpSpPr>
        <p:grpSpPr>
          <a:xfrm>
            <a:off x="5409506" y="6907700"/>
            <a:ext cx="680181" cy="678731"/>
            <a:chOff x="-19822675" y="3692750"/>
            <a:chExt cx="304850" cy="304200"/>
          </a:xfrm>
        </p:grpSpPr>
        <p:sp>
          <p:nvSpPr>
            <p:cNvPr id="7787" name="Google Shape;7787;p60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0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0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0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0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2" name="Google Shape;7792;p60"/>
          <p:cNvGrpSpPr/>
          <p:nvPr/>
        </p:nvGrpSpPr>
        <p:grpSpPr>
          <a:xfrm>
            <a:off x="5410399" y="7742337"/>
            <a:ext cx="678396" cy="680126"/>
            <a:chOff x="-19822675" y="4066875"/>
            <a:chExt cx="304050" cy="304825"/>
          </a:xfrm>
        </p:grpSpPr>
        <p:sp>
          <p:nvSpPr>
            <p:cNvPr id="7793" name="Google Shape;7793;p60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0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60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0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0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60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9" name="Google Shape;7799;p60"/>
          <p:cNvGrpSpPr/>
          <p:nvPr/>
        </p:nvGrpSpPr>
        <p:grpSpPr>
          <a:xfrm>
            <a:off x="9651566" y="6071417"/>
            <a:ext cx="602870" cy="678396"/>
            <a:chOff x="-17878825" y="3334400"/>
            <a:chExt cx="270200" cy="304050"/>
          </a:xfrm>
        </p:grpSpPr>
        <p:sp>
          <p:nvSpPr>
            <p:cNvPr id="7800" name="Google Shape;7800;p60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60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60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0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0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0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0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7" name="Google Shape;7807;p60"/>
          <p:cNvGrpSpPr/>
          <p:nvPr/>
        </p:nvGrpSpPr>
        <p:grpSpPr>
          <a:xfrm>
            <a:off x="9612046" y="6906109"/>
            <a:ext cx="681910" cy="681910"/>
            <a:chOff x="-17896150" y="3709300"/>
            <a:chExt cx="305625" cy="305625"/>
          </a:xfrm>
        </p:grpSpPr>
        <p:sp>
          <p:nvSpPr>
            <p:cNvPr id="7808" name="Google Shape;7808;p60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0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0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0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2" name="Google Shape;7812;p60"/>
          <p:cNvGrpSpPr/>
          <p:nvPr/>
        </p:nvGrpSpPr>
        <p:grpSpPr>
          <a:xfrm>
            <a:off x="9654216" y="7741443"/>
            <a:ext cx="597571" cy="681910"/>
            <a:chOff x="-17878025" y="4082625"/>
            <a:chExt cx="267825" cy="305625"/>
          </a:xfrm>
        </p:grpSpPr>
        <p:sp>
          <p:nvSpPr>
            <p:cNvPr id="7813" name="Google Shape;7813;p60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0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0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0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0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0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0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0" name="Google Shape;7820;p60"/>
          <p:cNvGrpSpPr/>
          <p:nvPr/>
        </p:nvGrpSpPr>
        <p:grpSpPr>
          <a:xfrm>
            <a:off x="13799068" y="6090747"/>
            <a:ext cx="680181" cy="639741"/>
            <a:chOff x="-16044450" y="3317850"/>
            <a:chExt cx="304850" cy="286725"/>
          </a:xfrm>
        </p:grpSpPr>
        <p:sp>
          <p:nvSpPr>
            <p:cNvPr id="7821" name="Google Shape;7821;p60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0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0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0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5" name="Google Shape;7825;p60"/>
          <p:cNvSpPr/>
          <p:nvPr/>
        </p:nvSpPr>
        <p:spPr>
          <a:xfrm>
            <a:off x="13799853" y="6907286"/>
            <a:ext cx="676667" cy="68018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6" name="Google Shape;7826;p60"/>
          <p:cNvGrpSpPr/>
          <p:nvPr/>
        </p:nvGrpSpPr>
        <p:grpSpPr>
          <a:xfrm>
            <a:off x="13857080" y="7743425"/>
            <a:ext cx="564159" cy="677950"/>
            <a:chOff x="-16018450" y="4058400"/>
            <a:chExt cx="252850" cy="303850"/>
          </a:xfrm>
        </p:grpSpPr>
        <p:sp>
          <p:nvSpPr>
            <p:cNvPr id="7827" name="Google Shape;7827;p60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0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0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60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1" name="Google Shape;7831;p60"/>
          <p:cNvSpPr/>
          <p:nvPr/>
        </p:nvSpPr>
        <p:spPr>
          <a:xfrm>
            <a:off x="15476478" y="6909071"/>
            <a:ext cx="678341" cy="676611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2" name="Google Shape;7832;p60"/>
          <p:cNvGrpSpPr/>
          <p:nvPr/>
        </p:nvGrpSpPr>
        <p:grpSpPr>
          <a:xfrm>
            <a:off x="12224643" y="4227492"/>
            <a:ext cx="528683" cy="601810"/>
            <a:chOff x="4995050" y="3245650"/>
            <a:chExt cx="236950" cy="269725"/>
          </a:xfrm>
        </p:grpSpPr>
        <p:sp>
          <p:nvSpPr>
            <p:cNvPr id="7833" name="Google Shape;7833;p60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0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0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36" name="Google Shape;7836;p6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37" name="Google Shape;7837;p6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6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7839" name="Google Shape;7839;p60"/>
          <p:cNvGrpSpPr/>
          <p:nvPr/>
        </p:nvGrpSpPr>
        <p:grpSpPr>
          <a:xfrm>
            <a:off x="8779313" y="3354546"/>
            <a:ext cx="694257" cy="690731"/>
            <a:chOff x="4724650" y="2885700"/>
            <a:chExt cx="270750" cy="269375"/>
          </a:xfrm>
        </p:grpSpPr>
        <p:sp>
          <p:nvSpPr>
            <p:cNvPr id="7840" name="Google Shape;7840;p6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60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0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0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0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0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60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7" name="Google Shape;7847;p60"/>
          <p:cNvGrpSpPr/>
          <p:nvPr/>
        </p:nvGrpSpPr>
        <p:grpSpPr>
          <a:xfrm>
            <a:off x="7154153" y="3346603"/>
            <a:ext cx="558925" cy="671444"/>
            <a:chOff x="4459350" y="2882125"/>
            <a:chExt cx="228375" cy="274350"/>
          </a:xfrm>
        </p:grpSpPr>
        <p:sp>
          <p:nvSpPr>
            <p:cNvPr id="7848" name="Google Shape;7848;p60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0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0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53" name="Google Shape;7853;p60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57" name="Shape 7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8" name="Google Shape;7858;p6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59" name="Google Shape;7859;p61"/>
          <p:cNvGrpSpPr/>
          <p:nvPr/>
        </p:nvGrpSpPr>
        <p:grpSpPr>
          <a:xfrm>
            <a:off x="3248851" y="3341101"/>
            <a:ext cx="684656" cy="679585"/>
            <a:chOff x="-13966675" y="1639700"/>
            <a:chExt cx="354450" cy="351825"/>
          </a:xfrm>
        </p:grpSpPr>
        <p:sp>
          <p:nvSpPr>
            <p:cNvPr id="7860" name="Google Shape;7860;p61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1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1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1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1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5" name="Google Shape;7865;p61"/>
          <p:cNvSpPr/>
          <p:nvPr/>
        </p:nvSpPr>
        <p:spPr>
          <a:xfrm>
            <a:off x="3250409" y="4154963"/>
            <a:ext cx="681613" cy="68315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6" name="Google Shape;7866;p61"/>
          <p:cNvSpPr/>
          <p:nvPr/>
        </p:nvSpPr>
        <p:spPr>
          <a:xfrm>
            <a:off x="4220155" y="5017617"/>
            <a:ext cx="439729" cy="678571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7" name="Google Shape;7867;p61"/>
          <p:cNvGrpSpPr/>
          <p:nvPr/>
        </p:nvGrpSpPr>
        <p:grpSpPr>
          <a:xfrm>
            <a:off x="6672095" y="3340473"/>
            <a:ext cx="680068" cy="680841"/>
            <a:chOff x="-12199250" y="1662675"/>
            <a:chExt cx="352075" cy="352475"/>
          </a:xfrm>
        </p:grpSpPr>
        <p:sp>
          <p:nvSpPr>
            <p:cNvPr id="7868" name="Google Shape;7868;p61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61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1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1" name="Google Shape;7871;p61"/>
          <p:cNvGrpSpPr/>
          <p:nvPr/>
        </p:nvGrpSpPr>
        <p:grpSpPr>
          <a:xfrm>
            <a:off x="6669801" y="4154208"/>
            <a:ext cx="684656" cy="684656"/>
            <a:chOff x="-12199250" y="2096250"/>
            <a:chExt cx="354450" cy="354450"/>
          </a:xfrm>
        </p:grpSpPr>
        <p:sp>
          <p:nvSpPr>
            <p:cNvPr id="7872" name="Google Shape;7872;p61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61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4" name="Google Shape;7874;p61"/>
          <p:cNvGrpSpPr/>
          <p:nvPr/>
        </p:nvGrpSpPr>
        <p:grpSpPr>
          <a:xfrm>
            <a:off x="7526978" y="5015315"/>
            <a:ext cx="680068" cy="683159"/>
            <a:chOff x="-12199250" y="2530225"/>
            <a:chExt cx="352075" cy="353675"/>
          </a:xfrm>
        </p:grpSpPr>
        <p:sp>
          <p:nvSpPr>
            <p:cNvPr id="7875" name="Google Shape;7875;p6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9" name="Google Shape;7879;p61"/>
          <p:cNvSpPr/>
          <p:nvPr/>
        </p:nvSpPr>
        <p:spPr>
          <a:xfrm>
            <a:off x="10085678" y="3339126"/>
            <a:ext cx="683159" cy="683545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0" name="Google Shape;7880;p61"/>
          <p:cNvGrpSpPr/>
          <p:nvPr/>
        </p:nvGrpSpPr>
        <p:grpSpPr>
          <a:xfrm>
            <a:off x="10084902" y="4157226"/>
            <a:ext cx="684656" cy="678619"/>
            <a:chOff x="-10462550" y="2057650"/>
            <a:chExt cx="354450" cy="351325"/>
          </a:xfrm>
        </p:grpSpPr>
        <p:sp>
          <p:nvSpPr>
            <p:cNvPr id="7881" name="Google Shape;7881;p61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1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3" name="Google Shape;7883;p61"/>
          <p:cNvSpPr/>
          <p:nvPr/>
        </p:nvSpPr>
        <p:spPr>
          <a:xfrm>
            <a:off x="10968714" y="5015323"/>
            <a:ext cx="626852" cy="68315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4" name="Google Shape;7884;p61"/>
          <p:cNvGrpSpPr/>
          <p:nvPr/>
        </p:nvGrpSpPr>
        <p:grpSpPr>
          <a:xfrm>
            <a:off x="13471874" y="3340353"/>
            <a:ext cx="750089" cy="681082"/>
            <a:chOff x="-8692750" y="1622100"/>
            <a:chExt cx="388325" cy="352600"/>
          </a:xfrm>
        </p:grpSpPr>
        <p:sp>
          <p:nvSpPr>
            <p:cNvPr id="7885" name="Google Shape;7885;p61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1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7" name="Google Shape;7887;p61"/>
          <p:cNvGrpSpPr/>
          <p:nvPr/>
        </p:nvGrpSpPr>
        <p:grpSpPr>
          <a:xfrm>
            <a:off x="4098428" y="3339314"/>
            <a:ext cx="683110" cy="683159"/>
            <a:chOff x="-13529550" y="1639425"/>
            <a:chExt cx="353650" cy="353675"/>
          </a:xfrm>
        </p:grpSpPr>
        <p:sp>
          <p:nvSpPr>
            <p:cNvPr id="7888" name="Google Shape;7888;p61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1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1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1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61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61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61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61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6" name="Google Shape;7896;p61"/>
          <p:cNvGrpSpPr/>
          <p:nvPr/>
        </p:nvGrpSpPr>
        <p:grpSpPr>
          <a:xfrm>
            <a:off x="4096134" y="4156478"/>
            <a:ext cx="687698" cy="680116"/>
            <a:chOff x="-13531925" y="2075775"/>
            <a:chExt cx="356025" cy="352100"/>
          </a:xfrm>
        </p:grpSpPr>
        <p:sp>
          <p:nvSpPr>
            <p:cNvPr id="7897" name="Google Shape;7897;p61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61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9" name="Google Shape;7899;p61"/>
          <p:cNvGrpSpPr/>
          <p:nvPr/>
        </p:nvGrpSpPr>
        <p:grpSpPr>
          <a:xfrm>
            <a:off x="4954060" y="5016088"/>
            <a:ext cx="681613" cy="681613"/>
            <a:chOff x="-13528775" y="2507400"/>
            <a:chExt cx="352875" cy="352875"/>
          </a:xfrm>
        </p:grpSpPr>
        <p:sp>
          <p:nvSpPr>
            <p:cNvPr id="7900" name="Google Shape;7900;p61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1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1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3" name="Google Shape;7903;p61"/>
          <p:cNvSpPr/>
          <p:nvPr/>
        </p:nvSpPr>
        <p:spPr>
          <a:xfrm>
            <a:off x="7518588" y="3401710"/>
            <a:ext cx="683159" cy="558377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4" name="Google Shape;7904;p61"/>
          <p:cNvSpPr/>
          <p:nvPr/>
        </p:nvSpPr>
        <p:spPr>
          <a:xfrm>
            <a:off x="7517839" y="4155905"/>
            <a:ext cx="684656" cy="681275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5" name="Google Shape;7905;p61"/>
          <p:cNvGrpSpPr/>
          <p:nvPr/>
        </p:nvGrpSpPr>
        <p:grpSpPr>
          <a:xfrm>
            <a:off x="8406929" y="5015315"/>
            <a:ext cx="616180" cy="683159"/>
            <a:chOff x="-11747150" y="2530225"/>
            <a:chExt cx="319000" cy="353675"/>
          </a:xfrm>
        </p:grpSpPr>
        <p:sp>
          <p:nvSpPr>
            <p:cNvPr id="7906" name="Google Shape;7906;p61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61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8" name="Google Shape;7908;p61"/>
          <p:cNvGrpSpPr/>
          <p:nvPr/>
        </p:nvGrpSpPr>
        <p:grpSpPr>
          <a:xfrm>
            <a:off x="10945741" y="3340087"/>
            <a:ext cx="681613" cy="681613"/>
            <a:chOff x="-10027775" y="1622900"/>
            <a:chExt cx="352875" cy="352875"/>
          </a:xfrm>
        </p:grpSpPr>
        <p:sp>
          <p:nvSpPr>
            <p:cNvPr id="7909" name="Google Shape;7909;p61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61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61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61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1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1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5" name="Google Shape;7915;p61"/>
          <p:cNvSpPr/>
          <p:nvPr/>
        </p:nvSpPr>
        <p:spPr>
          <a:xfrm>
            <a:off x="10959458" y="4154794"/>
            <a:ext cx="654233" cy="683497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6" name="Google Shape;7916;p61"/>
          <p:cNvGrpSpPr/>
          <p:nvPr/>
        </p:nvGrpSpPr>
        <p:grpSpPr>
          <a:xfrm>
            <a:off x="11818878" y="5014567"/>
            <a:ext cx="645106" cy="684656"/>
            <a:chOff x="-10019125" y="2490075"/>
            <a:chExt cx="333975" cy="354450"/>
          </a:xfrm>
        </p:grpSpPr>
        <p:sp>
          <p:nvSpPr>
            <p:cNvPr id="7917" name="Google Shape;7917;p61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61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1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1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1" name="Google Shape;7921;p61"/>
          <p:cNvGrpSpPr/>
          <p:nvPr/>
        </p:nvGrpSpPr>
        <p:grpSpPr>
          <a:xfrm>
            <a:off x="13494691" y="4153436"/>
            <a:ext cx="704455" cy="686201"/>
            <a:chOff x="-8684100" y="2032450"/>
            <a:chExt cx="364700" cy="355250"/>
          </a:xfrm>
        </p:grpSpPr>
        <p:sp>
          <p:nvSpPr>
            <p:cNvPr id="7922" name="Google Shape;7922;p61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1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1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5" name="Google Shape;7925;p61"/>
          <p:cNvSpPr/>
          <p:nvPr/>
        </p:nvSpPr>
        <p:spPr>
          <a:xfrm>
            <a:off x="5002642" y="3340092"/>
            <a:ext cx="601017" cy="681613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6" name="Google Shape;7926;p61"/>
          <p:cNvGrpSpPr/>
          <p:nvPr/>
        </p:nvGrpSpPr>
        <p:grpSpPr>
          <a:xfrm>
            <a:off x="4959267" y="4154812"/>
            <a:ext cx="687698" cy="683448"/>
            <a:chOff x="-13095575" y="2073400"/>
            <a:chExt cx="356025" cy="353825"/>
          </a:xfrm>
        </p:grpSpPr>
        <p:sp>
          <p:nvSpPr>
            <p:cNvPr id="7927" name="Google Shape;7927;p61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61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1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1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61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61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1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1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5" name="Google Shape;7935;p61"/>
          <p:cNvSpPr/>
          <p:nvPr/>
        </p:nvSpPr>
        <p:spPr>
          <a:xfrm>
            <a:off x="5816454" y="5016096"/>
            <a:ext cx="683159" cy="681613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6" name="Google Shape;7936;p61"/>
          <p:cNvGrpSpPr/>
          <p:nvPr/>
        </p:nvGrpSpPr>
        <p:grpSpPr>
          <a:xfrm>
            <a:off x="8379420" y="3338469"/>
            <a:ext cx="686201" cy="684849"/>
            <a:chOff x="-11332875" y="1660700"/>
            <a:chExt cx="355250" cy="354550"/>
          </a:xfrm>
        </p:grpSpPr>
        <p:sp>
          <p:nvSpPr>
            <p:cNvPr id="7937" name="Google Shape;7937;p61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1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61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61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1" name="Google Shape;7941;p61"/>
          <p:cNvSpPr/>
          <p:nvPr/>
        </p:nvSpPr>
        <p:spPr>
          <a:xfrm>
            <a:off x="8377180" y="4157257"/>
            <a:ext cx="690740" cy="678571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2" name="Google Shape;7942;p61"/>
          <p:cNvSpPr/>
          <p:nvPr/>
        </p:nvSpPr>
        <p:spPr>
          <a:xfrm>
            <a:off x="9233584" y="5057915"/>
            <a:ext cx="687698" cy="597975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3" name="Google Shape;7943;p61"/>
          <p:cNvGrpSpPr/>
          <p:nvPr/>
        </p:nvGrpSpPr>
        <p:grpSpPr>
          <a:xfrm>
            <a:off x="11833346" y="3337045"/>
            <a:ext cx="599472" cy="687698"/>
            <a:chOff x="-9570950" y="1622100"/>
            <a:chExt cx="310350" cy="356025"/>
          </a:xfrm>
        </p:grpSpPr>
        <p:sp>
          <p:nvSpPr>
            <p:cNvPr id="7944" name="Google Shape;7944;p61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61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6" name="Google Shape;7946;p61"/>
          <p:cNvGrpSpPr/>
          <p:nvPr/>
        </p:nvGrpSpPr>
        <p:grpSpPr>
          <a:xfrm>
            <a:off x="11790754" y="4154957"/>
            <a:ext cx="684656" cy="683159"/>
            <a:chOff x="-9594575" y="2056875"/>
            <a:chExt cx="354450" cy="353675"/>
          </a:xfrm>
        </p:grpSpPr>
        <p:sp>
          <p:nvSpPr>
            <p:cNvPr id="7947" name="Google Shape;7947;p61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1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1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0" name="Google Shape;7950;p61"/>
          <p:cNvSpPr/>
          <p:nvPr/>
        </p:nvSpPr>
        <p:spPr>
          <a:xfrm>
            <a:off x="14363385" y="4215833"/>
            <a:ext cx="684704" cy="56142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1" name="Google Shape;7951;p61"/>
          <p:cNvGrpSpPr/>
          <p:nvPr/>
        </p:nvGrpSpPr>
        <p:grpSpPr>
          <a:xfrm>
            <a:off x="5805029" y="3340087"/>
            <a:ext cx="684656" cy="681613"/>
            <a:chOff x="-12661600" y="1640225"/>
            <a:chExt cx="354450" cy="352875"/>
          </a:xfrm>
        </p:grpSpPr>
        <p:sp>
          <p:nvSpPr>
            <p:cNvPr id="7952" name="Google Shape;7952;p61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61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1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5" name="Google Shape;7955;p61"/>
          <p:cNvGrpSpPr/>
          <p:nvPr/>
        </p:nvGrpSpPr>
        <p:grpSpPr>
          <a:xfrm>
            <a:off x="5805778" y="4197162"/>
            <a:ext cx="683159" cy="598748"/>
            <a:chOff x="-12660025" y="2096250"/>
            <a:chExt cx="353675" cy="309975"/>
          </a:xfrm>
        </p:grpSpPr>
        <p:sp>
          <p:nvSpPr>
            <p:cNvPr id="7956" name="Google Shape;7956;p61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61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61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1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61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61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2" name="Google Shape;7962;p61"/>
          <p:cNvGrpSpPr/>
          <p:nvPr/>
        </p:nvGrpSpPr>
        <p:grpSpPr>
          <a:xfrm>
            <a:off x="6657618" y="5014953"/>
            <a:ext cx="689243" cy="683883"/>
            <a:chOff x="-12663175" y="2506800"/>
            <a:chExt cx="356825" cy="354050"/>
          </a:xfrm>
        </p:grpSpPr>
        <p:sp>
          <p:nvSpPr>
            <p:cNvPr id="7963" name="Google Shape;7963;p61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61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61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61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7" name="Google Shape;7967;p61"/>
          <p:cNvGrpSpPr/>
          <p:nvPr/>
        </p:nvGrpSpPr>
        <p:grpSpPr>
          <a:xfrm>
            <a:off x="9225206" y="3339314"/>
            <a:ext cx="681613" cy="683159"/>
            <a:chOff x="-10896525" y="1663050"/>
            <a:chExt cx="352875" cy="353675"/>
          </a:xfrm>
        </p:grpSpPr>
        <p:sp>
          <p:nvSpPr>
            <p:cNvPr id="7968" name="Google Shape;7968;p61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61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0" name="Google Shape;7970;p61"/>
          <p:cNvSpPr/>
          <p:nvPr/>
        </p:nvSpPr>
        <p:spPr>
          <a:xfrm>
            <a:off x="9303585" y="4154818"/>
            <a:ext cx="524912" cy="683448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1" name="Google Shape;7971;p61"/>
          <p:cNvGrpSpPr/>
          <p:nvPr/>
        </p:nvGrpSpPr>
        <p:grpSpPr>
          <a:xfrm>
            <a:off x="10079316" y="5037384"/>
            <a:ext cx="683159" cy="639022"/>
            <a:chOff x="-10898100" y="2542050"/>
            <a:chExt cx="353675" cy="330825"/>
          </a:xfrm>
        </p:grpSpPr>
        <p:sp>
          <p:nvSpPr>
            <p:cNvPr id="7972" name="Google Shape;7972;p61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61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61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61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61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61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8" name="Google Shape;7978;p61"/>
          <p:cNvGrpSpPr/>
          <p:nvPr/>
        </p:nvGrpSpPr>
        <p:grpSpPr>
          <a:xfrm>
            <a:off x="12644098" y="3341463"/>
            <a:ext cx="680116" cy="678861"/>
            <a:chOff x="-9157450" y="1622750"/>
            <a:chExt cx="352100" cy="351450"/>
          </a:xfrm>
        </p:grpSpPr>
        <p:sp>
          <p:nvSpPr>
            <p:cNvPr id="7979" name="Google Shape;7979;p61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1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1" name="Google Shape;7981;p61"/>
          <p:cNvGrpSpPr/>
          <p:nvPr/>
        </p:nvGrpSpPr>
        <p:grpSpPr>
          <a:xfrm>
            <a:off x="12720179" y="4157999"/>
            <a:ext cx="527955" cy="677074"/>
            <a:chOff x="-9119650" y="2056875"/>
            <a:chExt cx="273325" cy="350525"/>
          </a:xfrm>
        </p:grpSpPr>
        <p:sp>
          <p:nvSpPr>
            <p:cNvPr id="7982" name="Google Shape;7982;p61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61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4" name="Google Shape;7984;p61"/>
          <p:cNvSpPr/>
          <p:nvPr/>
        </p:nvSpPr>
        <p:spPr>
          <a:xfrm>
            <a:off x="13499005" y="5015348"/>
            <a:ext cx="680116" cy="683110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5" name="Google Shape;7985;p61"/>
          <p:cNvSpPr/>
          <p:nvPr/>
        </p:nvSpPr>
        <p:spPr>
          <a:xfrm>
            <a:off x="14404504" y="3339344"/>
            <a:ext cx="602466" cy="683110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6" name="Google Shape;7986;p61"/>
          <p:cNvGrpSpPr/>
          <p:nvPr/>
        </p:nvGrpSpPr>
        <p:grpSpPr>
          <a:xfrm>
            <a:off x="3249600" y="6095999"/>
            <a:ext cx="683159" cy="680696"/>
            <a:chOff x="-13947000" y="3212800"/>
            <a:chExt cx="353675" cy="352400"/>
          </a:xfrm>
        </p:grpSpPr>
        <p:sp>
          <p:nvSpPr>
            <p:cNvPr id="7987" name="Google Shape;7987;p61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61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9" name="Google Shape;7989;p61"/>
          <p:cNvGrpSpPr/>
          <p:nvPr/>
        </p:nvGrpSpPr>
        <p:grpSpPr>
          <a:xfrm>
            <a:off x="3249624" y="6941412"/>
            <a:ext cx="683110" cy="680116"/>
            <a:chOff x="-13946200" y="3647075"/>
            <a:chExt cx="353650" cy="352100"/>
          </a:xfrm>
        </p:grpSpPr>
        <p:sp>
          <p:nvSpPr>
            <p:cNvPr id="7990" name="Google Shape;7990;p61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61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61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1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61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61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6" name="Google Shape;7996;p61"/>
          <p:cNvSpPr/>
          <p:nvPr/>
        </p:nvSpPr>
        <p:spPr>
          <a:xfrm>
            <a:off x="4179832" y="7780658"/>
            <a:ext cx="520373" cy="678571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97" name="Google Shape;7997;p61"/>
          <p:cNvGrpSpPr/>
          <p:nvPr/>
        </p:nvGrpSpPr>
        <p:grpSpPr>
          <a:xfrm>
            <a:off x="6669801" y="6096675"/>
            <a:ext cx="684656" cy="679344"/>
            <a:chOff x="-12163025" y="3214275"/>
            <a:chExt cx="354450" cy="351700"/>
          </a:xfrm>
        </p:grpSpPr>
        <p:sp>
          <p:nvSpPr>
            <p:cNvPr id="7998" name="Google Shape;7998;p61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61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61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1" name="Google Shape;8001;p61"/>
          <p:cNvGrpSpPr/>
          <p:nvPr/>
        </p:nvGrpSpPr>
        <p:grpSpPr>
          <a:xfrm>
            <a:off x="6671298" y="6939915"/>
            <a:ext cx="681662" cy="683110"/>
            <a:chOff x="-12160675" y="3647875"/>
            <a:chExt cx="352900" cy="353650"/>
          </a:xfrm>
        </p:grpSpPr>
        <p:sp>
          <p:nvSpPr>
            <p:cNvPr id="8002" name="Google Shape;8002;p61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61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61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1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61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61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61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9" name="Google Shape;8009;p61"/>
          <p:cNvGrpSpPr/>
          <p:nvPr/>
        </p:nvGrpSpPr>
        <p:grpSpPr>
          <a:xfrm>
            <a:off x="7538297" y="7778375"/>
            <a:ext cx="680116" cy="683110"/>
            <a:chOff x="-12160675" y="4081850"/>
            <a:chExt cx="352100" cy="353650"/>
          </a:xfrm>
        </p:grpSpPr>
        <p:sp>
          <p:nvSpPr>
            <p:cNvPr id="8010" name="Google Shape;8010;p61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61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61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61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61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61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6" name="Google Shape;8016;p61"/>
          <p:cNvGrpSpPr/>
          <p:nvPr/>
        </p:nvGrpSpPr>
        <p:grpSpPr>
          <a:xfrm>
            <a:off x="10086423" y="6095348"/>
            <a:ext cx="681613" cy="682000"/>
            <a:chOff x="-10391650" y="3180600"/>
            <a:chExt cx="352875" cy="353075"/>
          </a:xfrm>
        </p:grpSpPr>
        <p:sp>
          <p:nvSpPr>
            <p:cNvPr id="8017" name="Google Shape;8017;p61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61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61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61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61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61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3" name="Google Shape;8023;p61"/>
          <p:cNvGrpSpPr/>
          <p:nvPr/>
        </p:nvGrpSpPr>
        <p:grpSpPr>
          <a:xfrm>
            <a:off x="10087172" y="6942161"/>
            <a:ext cx="680116" cy="678619"/>
            <a:chOff x="-10390875" y="3616350"/>
            <a:chExt cx="352100" cy="351325"/>
          </a:xfrm>
        </p:grpSpPr>
        <p:sp>
          <p:nvSpPr>
            <p:cNvPr id="8024" name="Google Shape;8024;p61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61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1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7" name="Google Shape;8027;p61"/>
          <p:cNvGrpSpPr/>
          <p:nvPr/>
        </p:nvGrpSpPr>
        <p:grpSpPr>
          <a:xfrm>
            <a:off x="10993721" y="7779872"/>
            <a:ext cx="599472" cy="680116"/>
            <a:chOff x="-10370400" y="4049550"/>
            <a:chExt cx="310350" cy="352100"/>
          </a:xfrm>
        </p:grpSpPr>
        <p:sp>
          <p:nvSpPr>
            <p:cNvPr id="8028" name="Google Shape;8028;p61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61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61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61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61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61"/>
          <p:cNvGrpSpPr/>
          <p:nvPr/>
        </p:nvGrpSpPr>
        <p:grpSpPr>
          <a:xfrm>
            <a:off x="13483271" y="6096120"/>
            <a:ext cx="727296" cy="680454"/>
            <a:chOff x="-8674650" y="3210975"/>
            <a:chExt cx="376525" cy="352275"/>
          </a:xfrm>
        </p:grpSpPr>
        <p:sp>
          <p:nvSpPr>
            <p:cNvPr id="8034" name="Google Shape;8034;p61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61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61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61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61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61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0" name="Google Shape;8040;p61"/>
          <p:cNvGrpSpPr/>
          <p:nvPr/>
        </p:nvGrpSpPr>
        <p:grpSpPr>
          <a:xfrm>
            <a:off x="4098404" y="6094768"/>
            <a:ext cx="683159" cy="683159"/>
            <a:chOff x="-13512225" y="3211525"/>
            <a:chExt cx="353675" cy="353675"/>
          </a:xfrm>
        </p:grpSpPr>
        <p:sp>
          <p:nvSpPr>
            <p:cNvPr id="8041" name="Google Shape;8041;p61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61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61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61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61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6" name="Google Shape;8046;p61"/>
          <p:cNvGrpSpPr/>
          <p:nvPr/>
        </p:nvGrpSpPr>
        <p:grpSpPr>
          <a:xfrm>
            <a:off x="4098404" y="6941412"/>
            <a:ext cx="683159" cy="680116"/>
            <a:chOff x="-13512225" y="3647075"/>
            <a:chExt cx="353675" cy="352100"/>
          </a:xfrm>
        </p:grpSpPr>
        <p:sp>
          <p:nvSpPr>
            <p:cNvPr id="8047" name="Google Shape;8047;p61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61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61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61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61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61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61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61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61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61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7" name="Google Shape;8057;p61"/>
          <p:cNvGrpSpPr/>
          <p:nvPr/>
        </p:nvGrpSpPr>
        <p:grpSpPr>
          <a:xfrm>
            <a:off x="4964631" y="7779123"/>
            <a:ext cx="683159" cy="681613"/>
            <a:chOff x="-13512225" y="4080275"/>
            <a:chExt cx="353675" cy="352875"/>
          </a:xfrm>
        </p:grpSpPr>
        <p:sp>
          <p:nvSpPr>
            <p:cNvPr id="8058" name="Google Shape;8058;p61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61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61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61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61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1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1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61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61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61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1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9" name="Google Shape;8069;p61"/>
          <p:cNvGrpSpPr/>
          <p:nvPr/>
        </p:nvGrpSpPr>
        <p:grpSpPr>
          <a:xfrm>
            <a:off x="7518581" y="6157931"/>
            <a:ext cx="683110" cy="556832"/>
            <a:chOff x="-11728250" y="3245400"/>
            <a:chExt cx="353650" cy="288275"/>
          </a:xfrm>
        </p:grpSpPr>
        <p:sp>
          <p:nvSpPr>
            <p:cNvPr id="8070" name="Google Shape;8070;p61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1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1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1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61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5" name="Google Shape;8075;p61"/>
          <p:cNvSpPr/>
          <p:nvPr/>
        </p:nvSpPr>
        <p:spPr>
          <a:xfrm>
            <a:off x="7821366" y="7200814"/>
            <a:ext cx="77602" cy="161337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6" name="Google Shape;8076;p61"/>
          <p:cNvGrpSpPr/>
          <p:nvPr/>
        </p:nvGrpSpPr>
        <p:grpSpPr>
          <a:xfrm>
            <a:off x="7516287" y="6938563"/>
            <a:ext cx="687698" cy="685815"/>
            <a:chOff x="-11729050" y="3646475"/>
            <a:chExt cx="356025" cy="355050"/>
          </a:xfrm>
        </p:grpSpPr>
        <p:sp>
          <p:nvSpPr>
            <p:cNvPr id="8077" name="Google Shape;8077;p61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61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61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61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61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1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61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61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61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61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61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8" name="Google Shape;8088;p61"/>
          <p:cNvGrpSpPr/>
          <p:nvPr/>
        </p:nvGrpSpPr>
        <p:grpSpPr>
          <a:xfrm>
            <a:off x="8427375" y="7779123"/>
            <a:ext cx="597975" cy="681613"/>
            <a:chOff x="-11703850" y="4081850"/>
            <a:chExt cx="309575" cy="352875"/>
          </a:xfrm>
        </p:grpSpPr>
        <p:sp>
          <p:nvSpPr>
            <p:cNvPr id="8089" name="Google Shape;8089;p61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61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61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61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61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61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61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61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7" name="Google Shape;8097;p61"/>
          <p:cNvGrpSpPr/>
          <p:nvPr/>
        </p:nvGrpSpPr>
        <p:grpSpPr>
          <a:xfrm>
            <a:off x="10944220" y="6095541"/>
            <a:ext cx="684656" cy="681613"/>
            <a:chOff x="-9958475" y="3180025"/>
            <a:chExt cx="354450" cy="352875"/>
          </a:xfrm>
        </p:grpSpPr>
        <p:sp>
          <p:nvSpPr>
            <p:cNvPr id="8098" name="Google Shape;8098;p61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1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61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1" name="Google Shape;8101;p61"/>
          <p:cNvGrpSpPr/>
          <p:nvPr/>
        </p:nvGrpSpPr>
        <p:grpSpPr>
          <a:xfrm>
            <a:off x="10962474" y="6940785"/>
            <a:ext cx="648148" cy="681372"/>
            <a:chOff x="-9949025" y="3615575"/>
            <a:chExt cx="335550" cy="352750"/>
          </a:xfrm>
        </p:grpSpPr>
        <p:sp>
          <p:nvSpPr>
            <p:cNvPr id="8102" name="Google Shape;8102;p61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61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61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5" name="Google Shape;8105;p61"/>
          <p:cNvGrpSpPr/>
          <p:nvPr/>
        </p:nvGrpSpPr>
        <p:grpSpPr>
          <a:xfrm>
            <a:off x="11807404" y="7776274"/>
            <a:ext cx="690740" cy="687312"/>
            <a:chOff x="-9961625" y="4048175"/>
            <a:chExt cx="357600" cy="355825"/>
          </a:xfrm>
        </p:grpSpPr>
        <p:sp>
          <p:nvSpPr>
            <p:cNvPr id="8106" name="Google Shape;8106;p61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61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61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61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61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1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2" name="Google Shape;8112;p61"/>
          <p:cNvGrpSpPr/>
          <p:nvPr/>
        </p:nvGrpSpPr>
        <p:grpSpPr>
          <a:xfrm>
            <a:off x="13496961" y="6938901"/>
            <a:ext cx="699915" cy="685139"/>
            <a:chOff x="-8680950" y="3624225"/>
            <a:chExt cx="362350" cy="354700"/>
          </a:xfrm>
        </p:grpSpPr>
        <p:sp>
          <p:nvSpPr>
            <p:cNvPr id="8113" name="Google Shape;8113;p61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61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61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61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61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61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9" name="Google Shape;8119;p61"/>
          <p:cNvGrpSpPr/>
          <p:nvPr/>
        </p:nvGrpSpPr>
        <p:grpSpPr>
          <a:xfrm>
            <a:off x="5002632" y="6095517"/>
            <a:ext cx="600969" cy="681662"/>
            <a:chOff x="-13056975" y="3212300"/>
            <a:chExt cx="311125" cy="352900"/>
          </a:xfrm>
        </p:grpSpPr>
        <p:sp>
          <p:nvSpPr>
            <p:cNvPr id="8120" name="Google Shape;8120;p61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61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61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61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4" name="Google Shape;8124;p61"/>
          <p:cNvGrpSpPr/>
          <p:nvPr/>
        </p:nvGrpSpPr>
        <p:grpSpPr>
          <a:xfrm>
            <a:off x="4959267" y="6940785"/>
            <a:ext cx="687698" cy="681372"/>
            <a:chOff x="-13077450" y="3647075"/>
            <a:chExt cx="356025" cy="352750"/>
          </a:xfrm>
        </p:grpSpPr>
        <p:sp>
          <p:nvSpPr>
            <p:cNvPr id="8125" name="Google Shape;8125;p61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61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61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8" name="Google Shape;8128;p61"/>
          <p:cNvGrpSpPr/>
          <p:nvPr/>
        </p:nvGrpSpPr>
        <p:grpSpPr>
          <a:xfrm>
            <a:off x="5827015" y="7777602"/>
            <a:ext cx="684656" cy="684656"/>
            <a:chOff x="-13079025" y="4079475"/>
            <a:chExt cx="354450" cy="354450"/>
          </a:xfrm>
        </p:grpSpPr>
        <p:sp>
          <p:nvSpPr>
            <p:cNvPr id="8129" name="Google Shape;8129;p61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61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61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61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3" name="Google Shape;8133;p61"/>
          <p:cNvGrpSpPr/>
          <p:nvPr/>
        </p:nvGrpSpPr>
        <p:grpSpPr>
          <a:xfrm>
            <a:off x="8380941" y="6096289"/>
            <a:ext cx="683159" cy="680116"/>
            <a:chOff x="-11292700" y="3213875"/>
            <a:chExt cx="353675" cy="352100"/>
          </a:xfrm>
        </p:grpSpPr>
        <p:sp>
          <p:nvSpPr>
            <p:cNvPr id="8134" name="Google Shape;8134;p61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1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1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61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61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61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1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61"/>
          <p:cNvGrpSpPr/>
          <p:nvPr/>
        </p:nvGrpSpPr>
        <p:grpSpPr>
          <a:xfrm>
            <a:off x="8369545" y="6939915"/>
            <a:ext cx="705952" cy="683110"/>
            <a:chOff x="-11299000" y="3647875"/>
            <a:chExt cx="365475" cy="353650"/>
          </a:xfrm>
        </p:grpSpPr>
        <p:sp>
          <p:nvSpPr>
            <p:cNvPr id="8142" name="Google Shape;8142;p61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61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61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61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61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61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8" name="Google Shape;8148;p61"/>
          <p:cNvGrpSpPr/>
          <p:nvPr/>
        </p:nvGrpSpPr>
        <p:grpSpPr>
          <a:xfrm>
            <a:off x="9245647" y="7800419"/>
            <a:ext cx="686201" cy="639022"/>
            <a:chOff x="-11295075" y="4092875"/>
            <a:chExt cx="355250" cy="330825"/>
          </a:xfrm>
        </p:grpSpPr>
        <p:sp>
          <p:nvSpPr>
            <p:cNvPr id="8149" name="Google Shape;8149;p61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61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61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61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61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4" name="Google Shape;8154;p61"/>
          <p:cNvGrpSpPr/>
          <p:nvPr/>
        </p:nvGrpSpPr>
        <p:grpSpPr>
          <a:xfrm>
            <a:off x="11833346" y="6095541"/>
            <a:ext cx="599472" cy="681613"/>
            <a:chOff x="-9500075" y="3180800"/>
            <a:chExt cx="310350" cy="352875"/>
          </a:xfrm>
        </p:grpSpPr>
        <p:sp>
          <p:nvSpPr>
            <p:cNvPr id="8155" name="Google Shape;8155;p61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61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61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1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61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61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61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61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61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61"/>
          <p:cNvGrpSpPr/>
          <p:nvPr/>
        </p:nvGrpSpPr>
        <p:grpSpPr>
          <a:xfrm>
            <a:off x="11791503" y="6939891"/>
            <a:ext cx="683159" cy="683159"/>
            <a:chOff x="-9523700" y="3614000"/>
            <a:chExt cx="353675" cy="353675"/>
          </a:xfrm>
        </p:grpSpPr>
        <p:sp>
          <p:nvSpPr>
            <p:cNvPr id="8165" name="Google Shape;8165;p61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61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61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61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61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61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61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61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61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4" name="Google Shape;8174;p61"/>
          <p:cNvGrpSpPr/>
          <p:nvPr/>
        </p:nvGrpSpPr>
        <p:grpSpPr>
          <a:xfrm>
            <a:off x="12657730" y="7779872"/>
            <a:ext cx="683159" cy="680116"/>
            <a:chOff x="-9523700" y="4049550"/>
            <a:chExt cx="353675" cy="352100"/>
          </a:xfrm>
        </p:grpSpPr>
        <p:sp>
          <p:nvSpPr>
            <p:cNvPr id="8175" name="Google Shape;8175;p61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61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61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61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61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61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61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2" name="Google Shape;8182;p61"/>
          <p:cNvGrpSpPr/>
          <p:nvPr/>
        </p:nvGrpSpPr>
        <p:grpSpPr>
          <a:xfrm>
            <a:off x="14363388" y="6983256"/>
            <a:ext cx="684656" cy="596430"/>
            <a:chOff x="-8209150" y="3659675"/>
            <a:chExt cx="354450" cy="308775"/>
          </a:xfrm>
        </p:grpSpPr>
        <p:sp>
          <p:nvSpPr>
            <p:cNvPr id="8183" name="Google Shape;8183;p61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61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1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1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1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61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9" name="Google Shape;8189;p61"/>
          <p:cNvGrpSpPr/>
          <p:nvPr/>
        </p:nvGrpSpPr>
        <p:grpSpPr>
          <a:xfrm>
            <a:off x="5805778" y="6095517"/>
            <a:ext cx="683159" cy="681662"/>
            <a:chOff x="-12643475" y="3212300"/>
            <a:chExt cx="353675" cy="352900"/>
          </a:xfrm>
        </p:grpSpPr>
        <p:sp>
          <p:nvSpPr>
            <p:cNvPr id="8190" name="Google Shape;8190;p61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61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61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1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1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1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61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61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1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9" name="Google Shape;8199;p61"/>
          <p:cNvGrpSpPr/>
          <p:nvPr/>
        </p:nvGrpSpPr>
        <p:grpSpPr>
          <a:xfrm>
            <a:off x="5805778" y="6961839"/>
            <a:ext cx="683159" cy="639263"/>
            <a:chOff x="-12643475" y="3657325"/>
            <a:chExt cx="353675" cy="330950"/>
          </a:xfrm>
        </p:grpSpPr>
        <p:sp>
          <p:nvSpPr>
            <p:cNvPr id="8200" name="Google Shape;8200;p61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61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61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1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1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61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61"/>
          <p:cNvGrpSpPr/>
          <p:nvPr/>
        </p:nvGrpSpPr>
        <p:grpSpPr>
          <a:xfrm>
            <a:off x="6672004" y="7781417"/>
            <a:ext cx="683159" cy="677026"/>
            <a:chOff x="-12643475" y="4081850"/>
            <a:chExt cx="353675" cy="350500"/>
          </a:xfrm>
        </p:grpSpPr>
        <p:sp>
          <p:nvSpPr>
            <p:cNvPr id="8207" name="Google Shape;8207;p61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61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61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1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61"/>
          <p:cNvGrpSpPr/>
          <p:nvPr/>
        </p:nvGrpSpPr>
        <p:grpSpPr>
          <a:xfrm>
            <a:off x="9225206" y="6096289"/>
            <a:ext cx="681613" cy="680116"/>
            <a:chOff x="-10857925" y="3213875"/>
            <a:chExt cx="352875" cy="352100"/>
          </a:xfrm>
        </p:grpSpPr>
        <p:sp>
          <p:nvSpPr>
            <p:cNvPr id="8212" name="Google Shape;8212;p61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61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61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61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1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61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61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61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61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61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22" name="Google Shape;8222;p61"/>
          <p:cNvSpPr/>
          <p:nvPr/>
        </p:nvSpPr>
        <p:spPr>
          <a:xfrm>
            <a:off x="9303561" y="6941569"/>
            <a:ext cx="524961" cy="679827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23" name="Google Shape;8223;p61"/>
          <p:cNvGrpSpPr/>
          <p:nvPr/>
        </p:nvGrpSpPr>
        <p:grpSpPr>
          <a:xfrm>
            <a:off x="10090660" y="7800419"/>
            <a:ext cx="683159" cy="639022"/>
            <a:chOff x="-10858725" y="4092875"/>
            <a:chExt cx="353675" cy="330825"/>
          </a:xfrm>
        </p:grpSpPr>
        <p:sp>
          <p:nvSpPr>
            <p:cNvPr id="8224" name="Google Shape;8224;p61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1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61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61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1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1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0" name="Google Shape;8230;p61"/>
          <p:cNvGrpSpPr/>
          <p:nvPr/>
        </p:nvGrpSpPr>
        <p:grpSpPr>
          <a:xfrm>
            <a:off x="12642697" y="6096482"/>
            <a:ext cx="682917" cy="679730"/>
            <a:chOff x="-9089725" y="3180200"/>
            <a:chExt cx="353550" cy="351900"/>
          </a:xfrm>
        </p:grpSpPr>
        <p:sp>
          <p:nvSpPr>
            <p:cNvPr id="8231" name="Google Shape;8231;p61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61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3" name="Google Shape;8233;p61"/>
          <p:cNvGrpSpPr/>
          <p:nvPr/>
        </p:nvGrpSpPr>
        <p:grpSpPr>
          <a:xfrm>
            <a:off x="12742247" y="6940664"/>
            <a:ext cx="483818" cy="681613"/>
            <a:chOff x="-9039300" y="3614000"/>
            <a:chExt cx="250475" cy="352875"/>
          </a:xfrm>
        </p:grpSpPr>
        <p:sp>
          <p:nvSpPr>
            <p:cNvPr id="8234" name="Google Shape;8234;p61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61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61"/>
          <p:cNvGrpSpPr/>
          <p:nvPr/>
        </p:nvGrpSpPr>
        <p:grpSpPr>
          <a:xfrm>
            <a:off x="13506859" y="7779872"/>
            <a:ext cx="680116" cy="680116"/>
            <a:chOff x="-9088150" y="4049550"/>
            <a:chExt cx="352100" cy="352100"/>
          </a:xfrm>
        </p:grpSpPr>
        <p:sp>
          <p:nvSpPr>
            <p:cNvPr id="8237" name="Google Shape;8237;p61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61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61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61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61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61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3" name="Google Shape;8243;p61"/>
          <p:cNvGrpSpPr/>
          <p:nvPr/>
        </p:nvGrpSpPr>
        <p:grpSpPr>
          <a:xfrm>
            <a:off x="14402937" y="6096289"/>
            <a:ext cx="605557" cy="680116"/>
            <a:chOff x="-8191825" y="3174500"/>
            <a:chExt cx="313500" cy="352100"/>
          </a:xfrm>
        </p:grpSpPr>
        <p:sp>
          <p:nvSpPr>
            <p:cNvPr id="8244" name="Google Shape;8244;p61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61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61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7" name="Google Shape;8247;p61"/>
          <p:cNvGrpSpPr/>
          <p:nvPr/>
        </p:nvGrpSpPr>
        <p:grpSpPr>
          <a:xfrm>
            <a:off x="12660724" y="5016307"/>
            <a:ext cx="686187" cy="683138"/>
            <a:chOff x="6001575" y="3119050"/>
            <a:chExt cx="315025" cy="313625"/>
          </a:xfrm>
        </p:grpSpPr>
        <p:sp>
          <p:nvSpPr>
            <p:cNvPr id="8248" name="Google Shape;8248;p61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6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253" name="Shape 8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4" name="Google Shape;8254;p62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55" name="Google Shape;8255;p62"/>
          <p:cNvSpPr/>
          <p:nvPr/>
        </p:nvSpPr>
        <p:spPr>
          <a:xfrm>
            <a:off x="2050810" y="3406461"/>
            <a:ext cx="675105" cy="658739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6" name="Google Shape;8256;p62"/>
          <p:cNvGrpSpPr/>
          <p:nvPr/>
        </p:nvGrpSpPr>
        <p:grpSpPr>
          <a:xfrm>
            <a:off x="2055917" y="4201387"/>
            <a:ext cx="664476" cy="655646"/>
            <a:chOff x="-6713450" y="2397900"/>
            <a:chExt cx="295375" cy="291450"/>
          </a:xfrm>
        </p:grpSpPr>
        <p:sp>
          <p:nvSpPr>
            <p:cNvPr id="8257" name="Google Shape;8257;p62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62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9" name="Google Shape;8259;p62"/>
          <p:cNvSpPr/>
          <p:nvPr/>
        </p:nvSpPr>
        <p:spPr>
          <a:xfrm>
            <a:off x="2056096" y="5011502"/>
            <a:ext cx="664532" cy="657389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0" name="Google Shape;8260;p62"/>
          <p:cNvGrpSpPr/>
          <p:nvPr/>
        </p:nvGrpSpPr>
        <p:grpSpPr>
          <a:xfrm>
            <a:off x="6270240" y="3408291"/>
            <a:ext cx="659189" cy="655196"/>
            <a:chOff x="-4932650" y="2046625"/>
            <a:chExt cx="293025" cy="291250"/>
          </a:xfrm>
        </p:grpSpPr>
        <p:sp>
          <p:nvSpPr>
            <p:cNvPr id="8261" name="Google Shape;8261;p62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62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3" name="Google Shape;8263;p62"/>
          <p:cNvSpPr/>
          <p:nvPr/>
        </p:nvSpPr>
        <p:spPr>
          <a:xfrm>
            <a:off x="6272164" y="4202191"/>
            <a:ext cx="655646" cy="653902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4" name="Google Shape;8264;p62"/>
          <p:cNvGrpSpPr/>
          <p:nvPr/>
        </p:nvGrpSpPr>
        <p:grpSpPr>
          <a:xfrm>
            <a:off x="6270241" y="5012453"/>
            <a:ext cx="659189" cy="655646"/>
            <a:chOff x="-4931075" y="2765725"/>
            <a:chExt cx="293025" cy="291450"/>
          </a:xfrm>
        </p:grpSpPr>
        <p:sp>
          <p:nvSpPr>
            <p:cNvPr id="8265" name="Google Shape;8265;p62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62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7" name="Google Shape;8267;p62"/>
          <p:cNvGrpSpPr/>
          <p:nvPr/>
        </p:nvGrpSpPr>
        <p:grpSpPr>
          <a:xfrm>
            <a:off x="10504411" y="3447068"/>
            <a:ext cx="655646" cy="577641"/>
            <a:chOff x="-3137650" y="2067900"/>
            <a:chExt cx="291450" cy="256775"/>
          </a:xfrm>
        </p:grpSpPr>
        <p:sp>
          <p:nvSpPr>
            <p:cNvPr id="8268" name="Google Shape;8268;p62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62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62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1" name="Google Shape;8271;p62"/>
          <p:cNvGrpSpPr/>
          <p:nvPr/>
        </p:nvGrpSpPr>
        <p:grpSpPr>
          <a:xfrm>
            <a:off x="10504411" y="4200628"/>
            <a:ext cx="655646" cy="657164"/>
            <a:chOff x="-3137650" y="2408950"/>
            <a:chExt cx="291450" cy="292125"/>
          </a:xfrm>
        </p:grpSpPr>
        <p:sp>
          <p:nvSpPr>
            <p:cNvPr id="8272" name="Google Shape;8272;p62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62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62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62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62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7" name="Google Shape;8277;p62"/>
          <p:cNvGrpSpPr/>
          <p:nvPr/>
        </p:nvGrpSpPr>
        <p:grpSpPr>
          <a:xfrm>
            <a:off x="10504411" y="5050555"/>
            <a:ext cx="655646" cy="579441"/>
            <a:chOff x="-3137650" y="2787000"/>
            <a:chExt cx="291450" cy="257575"/>
          </a:xfrm>
        </p:grpSpPr>
        <p:sp>
          <p:nvSpPr>
            <p:cNvPr id="8278" name="Google Shape;8278;p62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62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62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62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62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62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62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62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6" name="Google Shape;8286;p62"/>
          <p:cNvSpPr/>
          <p:nvPr/>
        </p:nvSpPr>
        <p:spPr>
          <a:xfrm>
            <a:off x="14730446" y="3505470"/>
            <a:ext cx="655646" cy="460718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7" name="Google Shape;8287;p62"/>
          <p:cNvSpPr/>
          <p:nvPr/>
        </p:nvSpPr>
        <p:spPr>
          <a:xfrm>
            <a:off x="2898176" y="3406995"/>
            <a:ext cx="657389" cy="657671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8" name="Google Shape;8288;p62"/>
          <p:cNvSpPr/>
          <p:nvPr/>
        </p:nvSpPr>
        <p:spPr>
          <a:xfrm>
            <a:off x="2895505" y="4199773"/>
            <a:ext cx="662732" cy="658739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9" name="Google Shape;8289;p62"/>
          <p:cNvGrpSpPr/>
          <p:nvPr/>
        </p:nvGrpSpPr>
        <p:grpSpPr>
          <a:xfrm>
            <a:off x="2897980" y="5011581"/>
            <a:ext cx="657389" cy="657389"/>
            <a:chOff x="-6354300" y="2757075"/>
            <a:chExt cx="292225" cy="292225"/>
          </a:xfrm>
        </p:grpSpPr>
        <p:sp>
          <p:nvSpPr>
            <p:cNvPr id="8290" name="Google Shape;8290;p62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62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62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62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4" name="Google Shape;8294;p62"/>
          <p:cNvGrpSpPr/>
          <p:nvPr/>
        </p:nvGrpSpPr>
        <p:grpSpPr>
          <a:xfrm>
            <a:off x="7114131" y="3405423"/>
            <a:ext cx="660932" cy="660932"/>
            <a:chOff x="-4573475" y="2045850"/>
            <a:chExt cx="293800" cy="293800"/>
          </a:xfrm>
        </p:grpSpPr>
        <p:sp>
          <p:nvSpPr>
            <p:cNvPr id="8295" name="Google Shape;8295;p62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62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7" name="Google Shape;8297;p62"/>
          <p:cNvGrpSpPr/>
          <p:nvPr/>
        </p:nvGrpSpPr>
        <p:grpSpPr>
          <a:xfrm>
            <a:off x="7113231" y="4198716"/>
            <a:ext cx="662732" cy="660989"/>
            <a:chOff x="-4570325" y="2405775"/>
            <a:chExt cx="294600" cy="293825"/>
          </a:xfrm>
        </p:grpSpPr>
        <p:sp>
          <p:nvSpPr>
            <p:cNvPr id="8298" name="Google Shape;8298;p6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6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0" name="Google Shape;8300;p62"/>
          <p:cNvGrpSpPr/>
          <p:nvPr/>
        </p:nvGrpSpPr>
        <p:grpSpPr>
          <a:xfrm>
            <a:off x="7115002" y="5010709"/>
            <a:ext cx="659189" cy="659133"/>
            <a:chOff x="-4572700" y="2764950"/>
            <a:chExt cx="293025" cy="293000"/>
          </a:xfrm>
        </p:grpSpPr>
        <p:sp>
          <p:nvSpPr>
            <p:cNvPr id="8301" name="Google Shape;8301;p62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62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62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62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62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6" name="Google Shape;8306;p62"/>
          <p:cNvGrpSpPr/>
          <p:nvPr/>
        </p:nvGrpSpPr>
        <p:grpSpPr>
          <a:xfrm>
            <a:off x="11353661" y="3408038"/>
            <a:ext cx="646366" cy="655702"/>
            <a:chOff x="-2777700" y="2049775"/>
            <a:chExt cx="287325" cy="291475"/>
          </a:xfrm>
        </p:grpSpPr>
        <p:sp>
          <p:nvSpPr>
            <p:cNvPr id="8307" name="Google Shape;8307;p62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62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62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0" name="Google Shape;8310;p62"/>
          <p:cNvGrpSpPr/>
          <p:nvPr/>
        </p:nvGrpSpPr>
        <p:grpSpPr>
          <a:xfrm>
            <a:off x="11348156" y="4201416"/>
            <a:ext cx="657389" cy="655590"/>
            <a:chOff x="-2571737" y="2403625"/>
            <a:chExt cx="292225" cy="291425"/>
          </a:xfrm>
        </p:grpSpPr>
        <p:sp>
          <p:nvSpPr>
            <p:cNvPr id="8311" name="Google Shape;8311;p62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62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62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62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62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62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62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8" name="Google Shape;8318;p62"/>
          <p:cNvGrpSpPr/>
          <p:nvPr/>
        </p:nvGrpSpPr>
        <p:grpSpPr>
          <a:xfrm>
            <a:off x="11348156" y="5013352"/>
            <a:ext cx="657389" cy="653846"/>
            <a:chOff x="-2571737" y="2764550"/>
            <a:chExt cx="292225" cy="290650"/>
          </a:xfrm>
        </p:grpSpPr>
        <p:sp>
          <p:nvSpPr>
            <p:cNvPr id="8319" name="Google Shape;8319;p62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62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62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2" name="Google Shape;8322;p62"/>
          <p:cNvGrpSpPr/>
          <p:nvPr/>
        </p:nvGrpSpPr>
        <p:grpSpPr>
          <a:xfrm>
            <a:off x="14729533" y="4198996"/>
            <a:ext cx="657389" cy="660426"/>
            <a:chOff x="-1333975" y="2365850"/>
            <a:chExt cx="292225" cy="293575"/>
          </a:xfrm>
        </p:grpSpPr>
        <p:sp>
          <p:nvSpPr>
            <p:cNvPr id="8323" name="Google Shape;8323;p62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62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62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62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62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62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2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2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62"/>
          <p:cNvGrpSpPr/>
          <p:nvPr/>
        </p:nvGrpSpPr>
        <p:grpSpPr>
          <a:xfrm>
            <a:off x="3762257" y="5011581"/>
            <a:ext cx="620158" cy="657389"/>
            <a:chOff x="-5995925" y="2757850"/>
            <a:chExt cx="275675" cy="292225"/>
          </a:xfrm>
        </p:grpSpPr>
        <p:sp>
          <p:nvSpPr>
            <p:cNvPr id="8332" name="Google Shape;8332;p62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2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62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62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2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2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62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62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2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1" name="Google Shape;8341;p62"/>
          <p:cNvGrpSpPr/>
          <p:nvPr/>
        </p:nvGrpSpPr>
        <p:grpSpPr>
          <a:xfrm>
            <a:off x="7957037" y="3408938"/>
            <a:ext cx="657446" cy="653902"/>
            <a:chOff x="-4211975" y="2046625"/>
            <a:chExt cx="292250" cy="290675"/>
          </a:xfrm>
        </p:grpSpPr>
        <p:sp>
          <p:nvSpPr>
            <p:cNvPr id="8342" name="Google Shape;8342;p62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62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4" name="Google Shape;8344;p62"/>
          <p:cNvGrpSpPr/>
          <p:nvPr/>
        </p:nvGrpSpPr>
        <p:grpSpPr>
          <a:xfrm>
            <a:off x="8035014" y="4198716"/>
            <a:ext cx="501492" cy="660989"/>
            <a:chOff x="-4178875" y="2405775"/>
            <a:chExt cx="222925" cy="293825"/>
          </a:xfrm>
        </p:grpSpPr>
        <p:sp>
          <p:nvSpPr>
            <p:cNvPr id="8345" name="Google Shape;8345;p62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62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62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8" name="Google Shape;8348;p62"/>
          <p:cNvGrpSpPr/>
          <p:nvPr/>
        </p:nvGrpSpPr>
        <p:grpSpPr>
          <a:xfrm>
            <a:off x="7957937" y="5031968"/>
            <a:ext cx="655646" cy="616615"/>
            <a:chOff x="-4211975" y="2783850"/>
            <a:chExt cx="291450" cy="274100"/>
          </a:xfrm>
        </p:grpSpPr>
        <p:sp>
          <p:nvSpPr>
            <p:cNvPr id="8349" name="Google Shape;8349;p62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62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62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2" name="Google Shape;8352;p62"/>
          <p:cNvSpPr/>
          <p:nvPr/>
        </p:nvSpPr>
        <p:spPr>
          <a:xfrm>
            <a:off x="12208030" y="3406236"/>
            <a:ext cx="621958" cy="65918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3" name="Google Shape;8353;p62"/>
          <p:cNvGrpSpPr/>
          <p:nvPr/>
        </p:nvGrpSpPr>
        <p:grpSpPr>
          <a:xfrm>
            <a:off x="12191112" y="4201388"/>
            <a:ext cx="655646" cy="655646"/>
            <a:chOff x="-2419325" y="2408150"/>
            <a:chExt cx="291450" cy="291450"/>
          </a:xfrm>
        </p:grpSpPr>
        <p:sp>
          <p:nvSpPr>
            <p:cNvPr id="8354" name="Google Shape;8354;p62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62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2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2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2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62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62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1" name="Google Shape;8361;p62"/>
          <p:cNvSpPr/>
          <p:nvPr/>
        </p:nvSpPr>
        <p:spPr>
          <a:xfrm>
            <a:off x="12188543" y="5010603"/>
            <a:ext cx="660932" cy="65918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2" name="Google Shape;8362;p62"/>
          <p:cNvGrpSpPr/>
          <p:nvPr/>
        </p:nvGrpSpPr>
        <p:grpSpPr>
          <a:xfrm>
            <a:off x="14730405" y="5011581"/>
            <a:ext cx="655646" cy="657389"/>
            <a:chOff x="-1333200" y="2770450"/>
            <a:chExt cx="291450" cy="292225"/>
          </a:xfrm>
        </p:grpSpPr>
        <p:sp>
          <p:nvSpPr>
            <p:cNvPr id="8363" name="Google Shape;8363;p62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62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5" name="Google Shape;8365;p62"/>
          <p:cNvGrpSpPr/>
          <p:nvPr/>
        </p:nvGrpSpPr>
        <p:grpSpPr>
          <a:xfrm>
            <a:off x="4584620" y="3408066"/>
            <a:ext cx="659189" cy="655646"/>
            <a:chOff x="-5635200" y="2037975"/>
            <a:chExt cx="293025" cy="291450"/>
          </a:xfrm>
        </p:grpSpPr>
        <p:sp>
          <p:nvSpPr>
            <p:cNvPr id="8366" name="Google Shape;8366;p62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62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8" name="Google Shape;8368;p62"/>
          <p:cNvGrpSpPr/>
          <p:nvPr/>
        </p:nvGrpSpPr>
        <p:grpSpPr>
          <a:xfrm>
            <a:off x="4581948" y="4201387"/>
            <a:ext cx="664532" cy="655646"/>
            <a:chOff x="-5637575" y="2397900"/>
            <a:chExt cx="295400" cy="291450"/>
          </a:xfrm>
        </p:grpSpPr>
        <p:sp>
          <p:nvSpPr>
            <p:cNvPr id="8369" name="Google Shape;8369;p62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62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62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62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3" name="Google Shape;8373;p62"/>
          <p:cNvGrpSpPr/>
          <p:nvPr/>
        </p:nvGrpSpPr>
        <p:grpSpPr>
          <a:xfrm>
            <a:off x="4584648" y="5011581"/>
            <a:ext cx="659133" cy="657389"/>
            <a:chOff x="-5635975" y="2757075"/>
            <a:chExt cx="293000" cy="292225"/>
          </a:xfrm>
        </p:grpSpPr>
        <p:sp>
          <p:nvSpPr>
            <p:cNvPr id="8374" name="Google Shape;8374;p62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62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6" name="Google Shape;8376;p62"/>
          <p:cNvGrpSpPr/>
          <p:nvPr/>
        </p:nvGrpSpPr>
        <p:grpSpPr>
          <a:xfrm>
            <a:off x="8785111" y="3408066"/>
            <a:ext cx="659189" cy="655646"/>
            <a:chOff x="-3854375" y="2046625"/>
            <a:chExt cx="293025" cy="291450"/>
          </a:xfrm>
        </p:grpSpPr>
        <p:sp>
          <p:nvSpPr>
            <p:cNvPr id="8377" name="Google Shape;8377;p62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62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9" name="Google Shape;8379;p62"/>
          <p:cNvGrpSpPr/>
          <p:nvPr/>
        </p:nvGrpSpPr>
        <p:grpSpPr>
          <a:xfrm>
            <a:off x="8783340" y="4198744"/>
            <a:ext cx="662732" cy="660932"/>
            <a:chOff x="-3854375" y="2405000"/>
            <a:chExt cx="294600" cy="293800"/>
          </a:xfrm>
        </p:grpSpPr>
        <p:sp>
          <p:nvSpPr>
            <p:cNvPr id="8380" name="Google Shape;8380;p62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62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2" name="Google Shape;8382;p62"/>
          <p:cNvGrpSpPr/>
          <p:nvPr/>
        </p:nvGrpSpPr>
        <p:grpSpPr>
          <a:xfrm>
            <a:off x="8786883" y="5010709"/>
            <a:ext cx="655646" cy="659133"/>
            <a:chOff x="-3852025" y="2764950"/>
            <a:chExt cx="291450" cy="293000"/>
          </a:xfrm>
        </p:grpSpPr>
        <p:sp>
          <p:nvSpPr>
            <p:cNvPr id="8383" name="Google Shape;8383;p62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62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5" name="Google Shape;8385;p62"/>
          <p:cNvSpPr/>
          <p:nvPr/>
        </p:nvSpPr>
        <p:spPr>
          <a:xfrm>
            <a:off x="13041176" y="3486883"/>
            <a:ext cx="657389" cy="497893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6" name="Google Shape;8386;p62"/>
          <p:cNvSpPr/>
          <p:nvPr/>
        </p:nvSpPr>
        <p:spPr>
          <a:xfrm>
            <a:off x="13041176" y="4201347"/>
            <a:ext cx="657389" cy="655590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7" name="Google Shape;8387;p62"/>
          <p:cNvGrpSpPr/>
          <p:nvPr/>
        </p:nvGrpSpPr>
        <p:grpSpPr>
          <a:xfrm>
            <a:off x="13041984" y="5011581"/>
            <a:ext cx="655646" cy="657389"/>
            <a:chOff x="-2060175" y="2768875"/>
            <a:chExt cx="291450" cy="292225"/>
          </a:xfrm>
        </p:grpSpPr>
        <p:sp>
          <p:nvSpPr>
            <p:cNvPr id="8388" name="Google Shape;8388;p62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62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0" name="Google Shape;8390;p62"/>
          <p:cNvGrpSpPr/>
          <p:nvPr/>
        </p:nvGrpSpPr>
        <p:grpSpPr>
          <a:xfrm>
            <a:off x="15596887" y="3408066"/>
            <a:ext cx="657389" cy="655646"/>
            <a:chOff x="-937025" y="2064750"/>
            <a:chExt cx="292225" cy="291450"/>
          </a:xfrm>
        </p:grpSpPr>
        <p:sp>
          <p:nvSpPr>
            <p:cNvPr id="8391" name="Google Shape;8391;p6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6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6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4" name="Google Shape;8394;p62"/>
          <p:cNvGrpSpPr/>
          <p:nvPr/>
        </p:nvGrpSpPr>
        <p:grpSpPr>
          <a:xfrm>
            <a:off x="5438955" y="3407194"/>
            <a:ext cx="657446" cy="657389"/>
            <a:chOff x="-5276050" y="2037975"/>
            <a:chExt cx="292250" cy="292225"/>
          </a:xfrm>
        </p:grpSpPr>
        <p:sp>
          <p:nvSpPr>
            <p:cNvPr id="8395" name="Google Shape;8395;p62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2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2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8" name="Google Shape;8398;p62"/>
          <p:cNvSpPr/>
          <p:nvPr/>
        </p:nvSpPr>
        <p:spPr>
          <a:xfrm>
            <a:off x="5432932" y="4221031"/>
            <a:ext cx="669818" cy="616222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9" name="Google Shape;8399;p62"/>
          <p:cNvSpPr/>
          <p:nvPr/>
        </p:nvSpPr>
        <p:spPr>
          <a:xfrm>
            <a:off x="5439146" y="5012402"/>
            <a:ext cx="657389" cy="655590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0" name="Google Shape;8400;p62"/>
          <p:cNvGrpSpPr/>
          <p:nvPr/>
        </p:nvGrpSpPr>
        <p:grpSpPr>
          <a:xfrm>
            <a:off x="9737497" y="3408066"/>
            <a:ext cx="505035" cy="655646"/>
            <a:chOff x="-3462150" y="2046625"/>
            <a:chExt cx="224500" cy="291450"/>
          </a:xfrm>
        </p:grpSpPr>
        <p:sp>
          <p:nvSpPr>
            <p:cNvPr id="8401" name="Google Shape;8401;p62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62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62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62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2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62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62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8" name="Google Shape;8408;p62"/>
          <p:cNvGrpSpPr/>
          <p:nvPr/>
        </p:nvGrpSpPr>
        <p:grpSpPr>
          <a:xfrm>
            <a:off x="9699423" y="4199616"/>
            <a:ext cx="581184" cy="659189"/>
            <a:chOff x="-3478675" y="2405775"/>
            <a:chExt cx="258350" cy="293025"/>
          </a:xfrm>
        </p:grpSpPr>
        <p:sp>
          <p:nvSpPr>
            <p:cNvPr id="8409" name="Google Shape;8409;p62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62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62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2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62"/>
          <p:cNvGrpSpPr/>
          <p:nvPr/>
        </p:nvGrpSpPr>
        <p:grpSpPr>
          <a:xfrm>
            <a:off x="9778243" y="5011581"/>
            <a:ext cx="423543" cy="657389"/>
            <a:chOff x="-3443250" y="2765725"/>
            <a:chExt cx="188275" cy="292225"/>
          </a:xfrm>
        </p:grpSpPr>
        <p:sp>
          <p:nvSpPr>
            <p:cNvPr id="8414" name="Google Shape;8414;p62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62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62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2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8" name="Google Shape;8418;p62"/>
          <p:cNvGrpSpPr/>
          <p:nvPr/>
        </p:nvGrpSpPr>
        <p:grpSpPr>
          <a:xfrm>
            <a:off x="13928079" y="3406294"/>
            <a:ext cx="579441" cy="659189"/>
            <a:chOff x="-1684475" y="2049000"/>
            <a:chExt cx="257575" cy="293025"/>
          </a:xfrm>
        </p:grpSpPr>
        <p:sp>
          <p:nvSpPr>
            <p:cNvPr id="8419" name="Google Shape;8419;p62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62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62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62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3" name="Google Shape;8423;p62"/>
          <p:cNvSpPr/>
          <p:nvPr/>
        </p:nvSpPr>
        <p:spPr>
          <a:xfrm>
            <a:off x="13874986" y="4200869"/>
            <a:ext cx="685734" cy="656546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4" name="Google Shape;8424;p62"/>
          <p:cNvGrpSpPr/>
          <p:nvPr/>
        </p:nvGrpSpPr>
        <p:grpSpPr>
          <a:xfrm>
            <a:off x="13889977" y="5011581"/>
            <a:ext cx="655646" cy="657389"/>
            <a:chOff x="-1700225" y="2768875"/>
            <a:chExt cx="291450" cy="292225"/>
          </a:xfrm>
        </p:grpSpPr>
        <p:sp>
          <p:nvSpPr>
            <p:cNvPr id="8425" name="Google Shape;8425;p62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62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62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62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62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2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1" name="Google Shape;8431;p62"/>
          <p:cNvGrpSpPr/>
          <p:nvPr/>
        </p:nvGrpSpPr>
        <p:grpSpPr>
          <a:xfrm>
            <a:off x="15635861" y="4199616"/>
            <a:ext cx="579441" cy="659189"/>
            <a:chOff x="-919700" y="2420750"/>
            <a:chExt cx="257575" cy="293025"/>
          </a:xfrm>
        </p:grpSpPr>
        <p:sp>
          <p:nvSpPr>
            <p:cNvPr id="8432" name="Google Shape;8432;p62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62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62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5" name="Google Shape;8435;p62"/>
          <p:cNvGrpSpPr/>
          <p:nvPr/>
        </p:nvGrpSpPr>
        <p:grpSpPr>
          <a:xfrm>
            <a:off x="2042617" y="6105731"/>
            <a:ext cx="691077" cy="655590"/>
            <a:chOff x="-6696925" y="3272575"/>
            <a:chExt cx="307200" cy="291425"/>
          </a:xfrm>
        </p:grpSpPr>
        <p:sp>
          <p:nvSpPr>
            <p:cNvPr id="8436" name="Google Shape;8436;p62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62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8" name="Google Shape;8438;p62"/>
          <p:cNvGrpSpPr/>
          <p:nvPr/>
        </p:nvGrpSpPr>
        <p:grpSpPr>
          <a:xfrm>
            <a:off x="2042589" y="6910947"/>
            <a:ext cx="691133" cy="657389"/>
            <a:chOff x="-6690625" y="3631325"/>
            <a:chExt cx="307225" cy="292225"/>
          </a:xfrm>
        </p:grpSpPr>
        <p:sp>
          <p:nvSpPr>
            <p:cNvPr id="8439" name="Google Shape;8439;p62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62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62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62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62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4" name="Google Shape;8444;p62"/>
          <p:cNvGrpSpPr/>
          <p:nvPr/>
        </p:nvGrpSpPr>
        <p:grpSpPr>
          <a:xfrm>
            <a:off x="2058561" y="7735088"/>
            <a:ext cx="659189" cy="655196"/>
            <a:chOff x="-6689825" y="3992050"/>
            <a:chExt cx="293025" cy="291250"/>
          </a:xfrm>
        </p:grpSpPr>
        <p:sp>
          <p:nvSpPr>
            <p:cNvPr id="8445" name="Google Shape;8445;p62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62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62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62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62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2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2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62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62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62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62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2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7" name="Google Shape;8457;p62"/>
          <p:cNvSpPr/>
          <p:nvPr/>
        </p:nvSpPr>
        <p:spPr>
          <a:xfrm>
            <a:off x="6260467" y="6105947"/>
            <a:ext cx="679042" cy="654971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8" name="Google Shape;8458;p62"/>
          <p:cNvGrpSpPr/>
          <p:nvPr/>
        </p:nvGrpSpPr>
        <p:grpSpPr>
          <a:xfrm>
            <a:off x="6269372" y="6911818"/>
            <a:ext cx="660932" cy="655646"/>
            <a:chOff x="-4837325" y="3612425"/>
            <a:chExt cx="293800" cy="291450"/>
          </a:xfrm>
        </p:grpSpPr>
        <p:sp>
          <p:nvSpPr>
            <p:cNvPr id="8459" name="Google Shape;8459;p62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62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62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2" name="Google Shape;8462;p62"/>
          <p:cNvGrpSpPr/>
          <p:nvPr/>
        </p:nvGrpSpPr>
        <p:grpSpPr>
          <a:xfrm>
            <a:off x="6271143" y="7734862"/>
            <a:ext cx="657389" cy="655646"/>
            <a:chOff x="-4837325" y="3971575"/>
            <a:chExt cx="292225" cy="291450"/>
          </a:xfrm>
        </p:grpSpPr>
        <p:sp>
          <p:nvSpPr>
            <p:cNvPr id="8463" name="Google Shape;8463;p62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62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62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2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62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62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9" name="Google Shape;8469;p62"/>
          <p:cNvGrpSpPr/>
          <p:nvPr/>
        </p:nvGrpSpPr>
        <p:grpSpPr>
          <a:xfrm>
            <a:off x="10495556" y="6144704"/>
            <a:ext cx="673362" cy="577641"/>
            <a:chOff x="-3037625" y="3254850"/>
            <a:chExt cx="299325" cy="256775"/>
          </a:xfrm>
        </p:grpSpPr>
        <p:sp>
          <p:nvSpPr>
            <p:cNvPr id="8470" name="Google Shape;8470;p62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62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62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62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62"/>
          <p:cNvGrpSpPr/>
          <p:nvPr/>
        </p:nvGrpSpPr>
        <p:grpSpPr>
          <a:xfrm>
            <a:off x="10501743" y="6910918"/>
            <a:ext cx="660989" cy="657446"/>
            <a:chOff x="-3031325" y="3597450"/>
            <a:chExt cx="293825" cy="292250"/>
          </a:xfrm>
        </p:grpSpPr>
        <p:sp>
          <p:nvSpPr>
            <p:cNvPr id="8475" name="Google Shape;8475;p62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2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62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62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9" name="Google Shape;8479;p62"/>
          <p:cNvGrpSpPr/>
          <p:nvPr/>
        </p:nvGrpSpPr>
        <p:grpSpPr>
          <a:xfrm>
            <a:off x="10502642" y="7772964"/>
            <a:ext cx="659189" cy="579441"/>
            <a:chOff x="-3030525" y="3973150"/>
            <a:chExt cx="293025" cy="257575"/>
          </a:xfrm>
        </p:grpSpPr>
        <p:sp>
          <p:nvSpPr>
            <p:cNvPr id="8480" name="Google Shape;8480;p62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62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2" name="Google Shape;8482;p62"/>
          <p:cNvGrpSpPr/>
          <p:nvPr/>
        </p:nvGrpSpPr>
        <p:grpSpPr>
          <a:xfrm>
            <a:off x="14728638" y="6201366"/>
            <a:ext cx="659189" cy="464317"/>
            <a:chOff x="-1199300" y="3279250"/>
            <a:chExt cx="293025" cy="206400"/>
          </a:xfrm>
        </p:grpSpPr>
        <p:sp>
          <p:nvSpPr>
            <p:cNvPr id="8483" name="Google Shape;8483;p62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62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62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62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7" name="Google Shape;8487;p62"/>
          <p:cNvGrpSpPr/>
          <p:nvPr/>
        </p:nvGrpSpPr>
        <p:grpSpPr>
          <a:xfrm>
            <a:off x="2879365" y="6105000"/>
            <a:ext cx="694620" cy="657052"/>
            <a:chOff x="-6338550" y="3272950"/>
            <a:chExt cx="308775" cy="292075"/>
          </a:xfrm>
        </p:grpSpPr>
        <p:sp>
          <p:nvSpPr>
            <p:cNvPr id="8488" name="Google Shape;8488;p62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62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62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1" name="Google Shape;8491;p62"/>
          <p:cNvGrpSpPr/>
          <p:nvPr/>
        </p:nvGrpSpPr>
        <p:grpSpPr>
          <a:xfrm>
            <a:off x="2897080" y="6911819"/>
            <a:ext cx="659189" cy="655646"/>
            <a:chOff x="-6329100" y="3632100"/>
            <a:chExt cx="293025" cy="291450"/>
          </a:xfrm>
        </p:grpSpPr>
        <p:sp>
          <p:nvSpPr>
            <p:cNvPr id="8492" name="Google Shape;8492;p62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62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62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5" name="Google Shape;8495;p62"/>
          <p:cNvGrpSpPr/>
          <p:nvPr/>
        </p:nvGrpSpPr>
        <p:grpSpPr>
          <a:xfrm>
            <a:off x="2898880" y="7734863"/>
            <a:ext cx="655590" cy="655646"/>
            <a:chOff x="-6329875" y="3992050"/>
            <a:chExt cx="291425" cy="291450"/>
          </a:xfrm>
        </p:grpSpPr>
        <p:sp>
          <p:nvSpPr>
            <p:cNvPr id="8496" name="Google Shape;8496;p62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62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62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62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0" name="Google Shape;8500;p62"/>
          <p:cNvGrpSpPr/>
          <p:nvPr/>
        </p:nvGrpSpPr>
        <p:grpSpPr>
          <a:xfrm>
            <a:off x="7114105" y="6103059"/>
            <a:ext cx="660989" cy="660932"/>
            <a:chOff x="-4478975" y="3251700"/>
            <a:chExt cx="293825" cy="293800"/>
          </a:xfrm>
        </p:grpSpPr>
        <p:sp>
          <p:nvSpPr>
            <p:cNvPr id="8501" name="Google Shape;8501;p62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62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2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4" name="Google Shape;8504;p62"/>
          <p:cNvGrpSpPr/>
          <p:nvPr/>
        </p:nvGrpSpPr>
        <p:grpSpPr>
          <a:xfrm>
            <a:off x="7114106" y="6911818"/>
            <a:ext cx="660989" cy="655646"/>
            <a:chOff x="-4475825" y="3612425"/>
            <a:chExt cx="293825" cy="291450"/>
          </a:xfrm>
        </p:grpSpPr>
        <p:sp>
          <p:nvSpPr>
            <p:cNvPr id="8505" name="Google Shape;8505;p62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62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62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8" name="Google Shape;8508;p62"/>
          <p:cNvGrpSpPr/>
          <p:nvPr/>
        </p:nvGrpSpPr>
        <p:grpSpPr>
          <a:xfrm>
            <a:off x="7109691" y="7734890"/>
            <a:ext cx="669818" cy="655590"/>
            <a:chOff x="-4480550" y="3970800"/>
            <a:chExt cx="297750" cy="291425"/>
          </a:xfrm>
        </p:grpSpPr>
        <p:sp>
          <p:nvSpPr>
            <p:cNvPr id="8509" name="Google Shape;8509;p62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62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1" name="Google Shape;8511;p62"/>
          <p:cNvGrpSpPr/>
          <p:nvPr/>
        </p:nvGrpSpPr>
        <p:grpSpPr>
          <a:xfrm>
            <a:off x="11352568" y="6105702"/>
            <a:ext cx="648560" cy="655646"/>
            <a:chOff x="-2668225" y="3239075"/>
            <a:chExt cx="288300" cy="291450"/>
          </a:xfrm>
        </p:grpSpPr>
        <p:sp>
          <p:nvSpPr>
            <p:cNvPr id="8512" name="Google Shape;8512;p62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2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2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62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62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7" name="Google Shape;8517;p62"/>
          <p:cNvGrpSpPr/>
          <p:nvPr/>
        </p:nvGrpSpPr>
        <p:grpSpPr>
          <a:xfrm>
            <a:off x="11348125" y="6911818"/>
            <a:ext cx="657446" cy="655646"/>
            <a:chOff x="-2671375" y="3597450"/>
            <a:chExt cx="292250" cy="291450"/>
          </a:xfrm>
        </p:grpSpPr>
        <p:sp>
          <p:nvSpPr>
            <p:cNvPr id="8518" name="Google Shape;8518;p62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62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0" name="Google Shape;8520;p62"/>
          <p:cNvGrpSpPr/>
          <p:nvPr/>
        </p:nvGrpSpPr>
        <p:grpSpPr>
          <a:xfrm>
            <a:off x="11346381" y="7733090"/>
            <a:ext cx="660932" cy="659189"/>
            <a:chOff x="-2670575" y="3956600"/>
            <a:chExt cx="293800" cy="293025"/>
          </a:xfrm>
        </p:grpSpPr>
        <p:sp>
          <p:nvSpPr>
            <p:cNvPr id="8521" name="Google Shape;8521;p62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2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2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2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5" name="Google Shape;8525;p62"/>
          <p:cNvGrpSpPr/>
          <p:nvPr/>
        </p:nvGrpSpPr>
        <p:grpSpPr>
          <a:xfrm>
            <a:off x="14725095" y="6912830"/>
            <a:ext cx="666275" cy="653621"/>
            <a:chOff x="-1183550" y="3586525"/>
            <a:chExt cx="296175" cy="290550"/>
          </a:xfrm>
        </p:grpSpPr>
        <p:sp>
          <p:nvSpPr>
            <p:cNvPr id="8526" name="Google Shape;8526;p6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6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6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6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6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6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6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5" name="Google Shape;8535;p62"/>
          <p:cNvGrpSpPr/>
          <p:nvPr/>
        </p:nvGrpSpPr>
        <p:grpSpPr>
          <a:xfrm>
            <a:off x="3742558" y="6106602"/>
            <a:ext cx="657446" cy="653846"/>
            <a:chOff x="-5971525" y="3273750"/>
            <a:chExt cx="292250" cy="290650"/>
          </a:xfrm>
        </p:grpSpPr>
        <p:sp>
          <p:nvSpPr>
            <p:cNvPr id="8536" name="Google Shape;8536;p62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62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62"/>
          <p:cNvGrpSpPr/>
          <p:nvPr/>
        </p:nvGrpSpPr>
        <p:grpSpPr>
          <a:xfrm>
            <a:off x="3733700" y="6909682"/>
            <a:ext cx="675161" cy="659920"/>
            <a:chOff x="-5974675" y="3632100"/>
            <a:chExt cx="300125" cy="293350"/>
          </a:xfrm>
        </p:grpSpPr>
        <p:sp>
          <p:nvSpPr>
            <p:cNvPr id="8539" name="Google Shape;8539;p62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62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62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2" name="Google Shape;8542;p62"/>
          <p:cNvGrpSpPr/>
          <p:nvPr/>
        </p:nvGrpSpPr>
        <p:grpSpPr>
          <a:xfrm>
            <a:off x="3762045" y="7733091"/>
            <a:ext cx="618471" cy="659189"/>
            <a:chOff x="-5971525" y="3990475"/>
            <a:chExt cx="274925" cy="293025"/>
          </a:xfrm>
        </p:grpSpPr>
        <p:sp>
          <p:nvSpPr>
            <p:cNvPr id="8543" name="Google Shape;8543;p62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62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62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2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7" name="Google Shape;8547;p62"/>
          <p:cNvGrpSpPr/>
          <p:nvPr/>
        </p:nvGrpSpPr>
        <p:grpSpPr>
          <a:xfrm>
            <a:off x="7957068" y="6106602"/>
            <a:ext cx="657389" cy="653846"/>
            <a:chOff x="-4118225" y="3253275"/>
            <a:chExt cx="292225" cy="290650"/>
          </a:xfrm>
        </p:grpSpPr>
        <p:sp>
          <p:nvSpPr>
            <p:cNvPr id="8548" name="Google Shape;8548;p62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62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0" name="Google Shape;8550;p62"/>
          <p:cNvGrpSpPr/>
          <p:nvPr/>
        </p:nvGrpSpPr>
        <p:grpSpPr>
          <a:xfrm>
            <a:off x="8035888" y="6911396"/>
            <a:ext cx="499749" cy="656490"/>
            <a:chOff x="-4082800" y="3612425"/>
            <a:chExt cx="222150" cy="291825"/>
          </a:xfrm>
        </p:grpSpPr>
        <p:sp>
          <p:nvSpPr>
            <p:cNvPr id="8551" name="Google Shape;8551;p62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62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62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4" name="Google Shape;8554;p62"/>
          <p:cNvGrpSpPr/>
          <p:nvPr/>
        </p:nvGrpSpPr>
        <p:grpSpPr>
          <a:xfrm>
            <a:off x="7957068" y="7755249"/>
            <a:ext cx="657389" cy="614872"/>
            <a:chOff x="-4118225" y="3990475"/>
            <a:chExt cx="292225" cy="273325"/>
          </a:xfrm>
        </p:grpSpPr>
        <p:sp>
          <p:nvSpPr>
            <p:cNvPr id="8555" name="Google Shape;8555;p62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2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62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62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9" name="Google Shape;8559;p62"/>
          <p:cNvGrpSpPr/>
          <p:nvPr/>
        </p:nvGrpSpPr>
        <p:grpSpPr>
          <a:xfrm>
            <a:off x="12210602" y="6103930"/>
            <a:ext cx="616672" cy="659189"/>
            <a:chOff x="-2312225" y="3238300"/>
            <a:chExt cx="274125" cy="293025"/>
          </a:xfrm>
        </p:grpSpPr>
        <p:sp>
          <p:nvSpPr>
            <p:cNvPr id="8560" name="Google Shape;8560;p62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62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62"/>
          <p:cNvGrpSpPr/>
          <p:nvPr/>
        </p:nvGrpSpPr>
        <p:grpSpPr>
          <a:xfrm>
            <a:off x="12190215" y="6831197"/>
            <a:ext cx="657446" cy="816886"/>
            <a:chOff x="-2310650" y="3525775"/>
            <a:chExt cx="292250" cy="363125"/>
          </a:xfrm>
        </p:grpSpPr>
        <p:sp>
          <p:nvSpPr>
            <p:cNvPr id="8563" name="Google Shape;8563;p62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2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2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2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62"/>
          <p:cNvGrpSpPr/>
          <p:nvPr/>
        </p:nvGrpSpPr>
        <p:grpSpPr>
          <a:xfrm>
            <a:off x="12188444" y="7734862"/>
            <a:ext cx="660989" cy="655646"/>
            <a:chOff x="-2310650" y="3958175"/>
            <a:chExt cx="293825" cy="291450"/>
          </a:xfrm>
        </p:grpSpPr>
        <p:sp>
          <p:nvSpPr>
            <p:cNvPr id="8568" name="Google Shape;8568;p62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62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0" name="Google Shape;8570;p62"/>
          <p:cNvGrpSpPr/>
          <p:nvPr/>
        </p:nvGrpSpPr>
        <p:grpSpPr>
          <a:xfrm>
            <a:off x="14726895" y="7734862"/>
            <a:ext cx="662676" cy="655646"/>
            <a:chOff x="-1182750" y="3962900"/>
            <a:chExt cx="294575" cy="291450"/>
          </a:xfrm>
        </p:grpSpPr>
        <p:sp>
          <p:nvSpPr>
            <p:cNvPr id="8571" name="Google Shape;8571;p62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62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62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62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62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62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62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62"/>
          <p:cNvGrpSpPr/>
          <p:nvPr/>
        </p:nvGrpSpPr>
        <p:grpSpPr>
          <a:xfrm>
            <a:off x="4582849" y="6105703"/>
            <a:ext cx="662732" cy="655646"/>
            <a:chOff x="-5611575" y="3272950"/>
            <a:chExt cx="294600" cy="291450"/>
          </a:xfrm>
        </p:grpSpPr>
        <p:sp>
          <p:nvSpPr>
            <p:cNvPr id="8579" name="Google Shape;8579;p62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62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62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2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2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4" name="Google Shape;8584;p62"/>
          <p:cNvGrpSpPr/>
          <p:nvPr/>
        </p:nvGrpSpPr>
        <p:grpSpPr>
          <a:xfrm>
            <a:off x="4582849" y="6912719"/>
            <a:ext cx="662732" cy="653846"/>
            <a:chOff x="-5613150" y="3632900"/>
            <a:chExt cx="294600" cy="290650"/>
          </a:xfrm>
        </p:grpSpPr>
        <p:sp>
          <p:nvSpPr>
            <p:cNvPr id="8585" name="Google Shape;8585;p62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2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7" name="Google Shape;8587;p62"/>
          <p:cNvGrpSpPr/>
          <p:nvPr/>
        </p:nvGrpSpPr>
        <p:grpSpPr>
          <a:xfrm>
            <a:off x="4582849" y="7733991"/>
            <a:ext cx="662732" cy="657389"/>
            <a:chOff x="-5613150" y="3991275"/>
            <a:chExt cx="294600" cy="292225"/>
          </a:xfrm>
        </p:grpSpPr>
        <p:sp>
          <p:nvSpPr>
            <p:cNvPr id="8588" name="Google Shape;8588;p62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2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62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62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62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62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62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62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62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7" name="Google Shape;8597;p62"/>
          <p:cNvGrpSpPr/>
          <p:nvPr/>
        </p:nvGrpSpPr>
        <p:grpSpPr>
          <a:xfrm>
            <a:off x="8775188" y="6106039"/>
            <a:ext cx="679042" cy="654971"/>
            <a:chOff x="-3768700" y="3253275"/>
            <a:chExt cx="301850" cy="291150"/>
          </a:xfrm>
        </p:grpSpPr>
        <p:sp>
          <p:nvSpPr>
            <p:cNvPr id="8598" name="Google Shape;8598;p62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62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2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62"/>
          <p:cNvGrpSpPr/>
          <p:nvPr/>
        </p:nvGrpSpPr>
        <p:grpSpPr>
          <a:xfrm>
            <a:off x="8781570" y="6930406"/>
            <a:ext cx="666275" cy="618471"/>
            <a:chOff x="-3808700" y="3628950"/>
            <a:chExt cx="296175" cy="274925"/>
          </a:xfrm>
        </p:grpSpPr>
        <p:sp>
          <p:nvSpPr>
            <p:cNvPr id="8602" name="Google Shape;8602;p62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2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2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8605" name="Google Shape;8605;p62"/>
          <p:cNvGrpSpPr/>
          <p:nvPr/>
        </p:nvGrpSpPr>
        <p:grpSpPr>
          <a:xfrm>
            <a:off x="8864861" y="7734215"/>
            <a:ext cx="655308" cy="656939"/>
            <a:chOff x="-3771675" y="3971775"/>
            <a:chExt cx="291300" cy="292025"/>
          </a:xfrm>
        </p:grpSpPr>
        <p:sp>
          <p:nvSpPr>
            <p:cNvPr id="8606" name="Google Shape;8606;p6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6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6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1" name="Google Shape;8611;p62"/>
          <p:cNvGrpSpPr/>
          <p:nvPr/>
        </p:nvGrpSpPr>
        <p:grpSpPr>
          <a:xfrm>
            <a:off x="13041510" y="6182947"/>
            <a:ext cx="656602" cy="501155"/>
            <a:chOff x="-1951475" y="3273100"/>
            <a:chExt cx="291875" cy="222775"/>
          </a:xfrm>
        </p:grpSpPr>
        <p:sp>
          <p:nvSpPr>
            <p:cNvPr id="8612" name="Google Shape;8612;p62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62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62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5" name="Google Shape;8615;p62"/>
          <p:cNvGrpSpPr/>
          <p:nvPr/>
        </p:nvGrpSpPr>
        <p:grpSpPr>
          <a:xfrm>
            <a:off x="13037573" y="6911818"/>
            <a:ext cx="664476" cy="655646"/>
            <a:chOff x="-1951475" y="3597450"/>
            <a:chExt cx="295375" cy="291450"/>
          </a:xfrm>
        </p:grpSpPr>
        <p:sp>
          <p:nvSpPr>
            <p:cNvPr id="8616" name="Google Shape;8616;p62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62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2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62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0" name="Google Shape;8620;p62"/>
          <p:cNvGrpSpPr/>
          <p:nvPr/>
        </p:nvGrpSpPr>
        <p:grpSpPr>
          <a:xfrm>
            <a:off x="13022500" y="7734862"/>
            <a:ext cx="694620" cy="655646"/>
            <a:chOff x="-1960150" y="3956600"/>
            <a:chExt cx="308775" cy="291450"/>
          </a:xfrm>
        </p:grpSpPr>
        <p:sp>
          <p:nvSpPr>
            <p:cNvPr id="8621" name="Google Shape;8621;p62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62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3" name="Google Shape;8623;p62"/>
          <p:cNvGrpSpPr/>
          <p:nvPr/>
        </p:nvGrpSpPr>
        <p:grpSpPr>
          <a:xfrm>
            <a:off x="15596891" y="6104830"/>
            <a:ext cx="657389" cy="657389"/>
            <a:chOff x="-804700" y="3226500"/>
            <a:chExt cx="292225" cy="292225"/>
          </a:xfrm>
        </p:grpSpPr>
        <p:sp>
          <p:nvSpPr>
            <p:cNvPr id="8624" name="Google Shape;8624;p62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62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62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62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62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62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62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1" name="Google Shape;8631;p62"/>
          <p:cNvGrpSpPr/>
          <p:nvPr/>
        </p:nvGrpSpPr>
        <p:grpSpPr>
          <a:xfrm>
            <a:off x="5438984" y="6104803"/>
            <a:ext cx="657389" cy="657446"/>
            <a:chOff x="-5251625" y="3272950"/>
            <a:chExt cx="292225" cy="292250"/>
          </a:xfrm>
        </p:grpSpPr>
        <p:sp>
          <p:nvSpPr>
            <p:cNvPr id="8632" name="Google Shape;8632;p62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62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62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5" name="Google Shape;8635;p62"/>
          <p:cNvGrpSpPr/>
          <p:nvPr/>
        </p:nvGrpSpPr>
        <p:grpSpPr>
          <a:xfrm>
            <a:off x="5433669" y="6910497"/>
            <a:ext cx="668019" cy="658289"/>
            <a:chOff x="-5254775" y="3631325"/>
            <a:chExt cx="296950" cy="292625"/>
          </a:xfrm>
        </p:grpSpPr>
        <p:sp>
          <p:nvSpPr>
            <p:cNvPr id="8636" name="Google Shape;8636;p62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62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62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62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62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2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62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3" name="Google Shape;8643;p62"/>
          <p:cNvGrpSpPr/>
          <p:nvPr/>
        </p:nvGrpSpPr>
        <p:grpSpPr>
          <a:xfrm>
            <a:off x="5439855" y="7733991"/>
            <a:ext cx="655646" cy="657389"/>
            <a:chOff x="-5251625" y="3991275"/>
            <a:chExt cx="291450" cy="292225"/>
          </a:xfrm>
        </p:grpSpPr>
        <p:sp>
          <p:nvSpPr>
            <p:cNvPr id="8644" name="Google Shape;8644;p62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62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62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62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2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9" name="Google Shape;8649;p62"/>
          <p:cNvGrpSpPr/>
          <p:nvPr/>
        </p:nvGrpSpPr>
        <p:grpSpPr>
          <a:xfrm>
            <a:off x="9740144" y="6105730"/>
            <a:ext cx="499749" cy="655590"/>
            <a:chOff x="-3365275" y="3253275"/>
            <a:chExt cx="222150" cy="291425"/>
          </a:xfrm>
        </p:grpSpPr>
        <p:sp>
          <p:nvSpPr>
            <p:cNvPr id="8650" name="Google Shape;8650;p62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62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2" name="Google Shape;8652;p62"/>
          <p:cNvGrpSpPr/>
          <p:nvPr/>
        </p:nvGrpSpPr>
        <p:grpSpPr>
          <a:xfrm>
            <a:off x="9699426" y="6910047"/>
            <a:ext cx="581184" cy="659189"/>
            <a:chOff x="-3383375" y="3611625"/>
            <a:chExt cx="258350" cy="293025"/>
          </a:xfrm>
        </p:grpSpPr>
        <p:sp>
          <p:nvSpPr>
            <p:cNvPr id="8653" name="Google Shape;8653;p62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62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5" name="Google Shape;8655;p62"/>
          <p:cNvGrpSpPr/>
          <p:nvPr/>
        </p:nvGrpSpPr>
        <p:grpSpPr>
          <a:xfrm>
            <a:off x="9778246" y="7734862"/>
            <a:ext cx="423543" cy="655646"/>
            <a:chOff x="-3347950" y="3971575"/>
            <a:chExt cx="188275" cy="291450"/>
          </a:xfrm>
        </p:grpSpPr>
        <p:sp>
          <p:nvSpPr>
            <p:cNvPr id="8656" name="Google Shape;8656;p62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62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62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9" name="Google Shape;8659;p62"/>
          <p:cNvGrpSpPr/>
          <p:nvPr/>
        </p:nvGrpSpPr>
        <p:grpSpPr>
          <a:xfrm>
            <a:off x="13927211" y="6103930"/>
            <a:ext cx="581184" cy="659189"/>
            <a:chOff x="-1575775" y="3238300"/>
            <a:chExt cx="258350" cy="293025"/>
          </a:xfrm>
        </p:grpSpPr>
        <p:sp>
          <p:nvSpPr>
            <p:cNvPr id="8660" name="Google Shape;8660;p62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62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62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62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62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5" name="Google Shape;8665;p62"/>
          <p:cNvGrpSpPr/>
          <p:nvPr/>
        </p:nvGrpSpPr>
        <p:grpSpPr>
          <a:xfrm>
            <a:off x="13887309" y="6908303"/>
            <a:ext cx="660989" cy="662676"/>
            <a:chOff x="-1591550" y="3597475"/>
            <a:chExt cx="293825" cy="294575"/>
          </a:xfrm>
        </p:grpSpPr>
        <p:sp>
          <p:nvSpPr>
            <p:cNvPr id="8666" name="Google Shape;8666;p62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62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62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9" name="Google Shape;8669;p62"/>
          <p:cNvGrpSpPr/>
          <p:nvPr/>
        </p:nvGrpSpPr>
        <p:grpSpPr>
          <a:xfrm>
            <a:off x="13888209" y="7750806"/>
            <a:ext cx="659189" cy="623758"/>
            <a:chOff x="-1592325" y="3957400"/>
            <a:chExt cx="293025" cy="277275"/>
          </a:xfrm>
        </p:grpSpPr>
        <p:sp>
          <p:nvSpPr>
            <p:cNvPr id="8670" name="Google Shape;8670;p62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62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62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2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4" name="Google Shape;8674;p62"/>
          <p:cNvGrpSpPr/>
          <p:nvPr/>
        </p:nvGrpSpPr>
        <p:grpSpPr>
          <a:xfrm>
            <a:off x="15636765" y="6910946"/>
            <a:ext cx="577641" cy="657389"/>
            <a:chOff x="-778700" y="3612425"/>
            <a:chExt cx="256775" cy="292225"/>
          </a:xfrm>
        </p:grpSpPr>
        <p:sp>
          <p:nvSpPr>
            <p:cNvPr id="8675" name="Google Shape;8675;p62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2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62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62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62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62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1" name="Google Shape;8681;p62"/>
          <p:cNvGrpSpPr/>
          <p:nvPr/>
        </p:nvGrpSpPr>
        <p:grpSpPr>
          <a:xfrm>
            <a:off x="3753833" y="3431225"/>
            <a:ext cx="638086" cy="639818"/>
            <a:chOff x="6679825" y="2693700"/>
            <a:chExt cx="257875" cy="258575"/>
          </a:xfrm>
        </p:grpSpPr>
        <p:sp>
          <p:nvSpPr>
            <p:cNvPr id="8682" name="Google Shape;8682;p62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6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4" name="Google Shape;8684;p62"/>
          <p:cNvGrpSpPr/>
          <p:nvPr/>
        </p:nvGrpSpPr>
        <p:grpSpPr>
          <a:xfrm>
            <a:off x="3739469" y="4204375"/>
            <a:ext cx="655299" cy="650176"/>
            <a:chOff x="6790450" y="3119050"/>
            <a:chExt cx="262750" cy="260675"/>
          </a:xfrm>
        </p:grpSpPr>
        <p:sp>
          <p:nvSpPr>
            <p:cNvPr id="8685" name="Google Shape;8685;p62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690" name="Shape 8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1" name="Google Shape;8691;p63"/>
          <p:cNvSpPr txBox="1"/>
          <p:nvPr>
            <p:ph idx="4294967295" type="title"/>
          </p:nvPr>
        </p:nvSpPr>
        <p:spPr>
          <a:xfrm>
            <a:off x="2136200" y="2007867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92" name="Google Shape;8692;p63"/>
          <p:cNvGrpSpPr/>
          <p:nvPr/>
        </p:nvGrpSpPr>
        <p:grpSpPr>
          <a:xfrm>
            <a:off x="2098803" y="3377071"/>
            <a:ext cx="668692" cy="658136"/>
            <a:chOff x="683125" y="1955275"/>
            <a:chExt cx="299325" cy="294600"/>
          </a:xfrm>
        </p:grpSpPr>
        <p:sp>
          <p:nvSpPr>
            <p:cNvPr id="8693" name="Google Shape;8693;p6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6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6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63"/>
          <p:cNvGrpSpPr/>
          <p:nvPr/>
        </p:nvGrpSpPr>
        <p:grpSpPr>
          <a:xfrm>
            <a:off x="2100562" y="4159166"/>
            <a:ext cx="665174" cy="661711"/>
            <a:chOff x="685475" y="2318350"/>
            <a:chExt cx="297750" cy="296200"/>
          </a:xfrm>
        </p:grpSpPr>
        <p:sp>
          <p:nvSpPr>
            <p:cNvPr id="8698" name="Google Shape;8698;p6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6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6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1" name="Google Shape;8701;p63"/>
          <p:cNvSpPr/>
          <p:nvPr/>
        </p:nvSpPr>
        <p:spPr>
          <a:xfrm>
            <a:off x="2103203" y="5009948"/>
            <a:ext cx="659868" cy="661599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2" name="Google Shape;8702;p63"/>
          <p:cNvGrpSpPr/>
          <p:nvPr/>
        </p:nvGrpSpPr>
        <p:grpSpPr>
          <a:xfrm>
            <a:off x="6319316" y="3376624"/>
            <a:ext cx="586034" cy="659030"/>
            <a:chOff x="2523000" y="1954875"/>
            <a:chExt cx="262325" cy="295000"/>
          </a:xfrm>
        </p:grpSpPr>
        <p:sp>
          <p:nvSpPr>
            <p:cNvPr id="8703" name="Google Shape;8703;p63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63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5" name="Google Shape;8705;p63"/>
          <p:cNvGrpSpPr/>
          <p:nvPr/>
        </p:nvGrpSpPr>
        <p:grpSpPr>
          <a:xfrm>
            <a:off x="6279746" y="4160060"/>
            <a:ext cx="665174" cy="659924"/>
            <a:chOff x="2508825" y="2318350"/>
            <a:chExt cx="297750" cy="295400"/>
          </a:xfrm>
        </p:grpSpPr>
        <p:sp>
          <p:nvSpPr>
            <p:cNvPr id="8706" name="Google Shape;8706;p63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63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8" name="Google Shape;8708;p63"/>
          <p:cNvSpPr/>
          <p:nvPr/>
        </p:nvSpPr>
        <p:spPr>
          <a:xfrm>
            <a:off x="6281461" y="5009948"/>
            <a:ext cx="661655" cy="661599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9" name="Google Shape;8709;p63"/>
          <p:cNvGrpSpPr/>
          <p:nvPr/>
        </p:nvGrpSpPr>
        <p:grpSpPr>
          <a:xfrm>
            <a:off x="10491021" y="3376205"/>
            <a:ext cx="658136" cy="659868"/>
            <a:chOff x="4321150" y="1946600"/>
            <a:chExt cx="294600" cy="295375"/>
          </a:xfrm>
        </p:grpSpPr>
        <p:sp>
          <p:nvSpPr>
            <p:cNvPr id="8710" name="Google Shape;8710;p63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63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63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13" name="Google Shape;8713;p63"/>
          <p:cNvSpPr/>
          <p:nvPr/>
        </p:nvSpPr>
        <p:spPr>
          <a:xfrm>
            <a:off x="10484773" y="4181163"/>
            <a:ext cx="670479" cy="61770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4" name="Google Shape;8714;p63"/>
          <p:cNvSpPr/>
          <p:nvPr/>
        </p:nvSpPr>
        <p:spPr>
          <a:xfrm>
            <a:off x="10485666" y="5010814"/>
            <a:ext cx="668692" cy="659868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5" name="Google Shape;8715;p63"/>
          <p:cNvSpPr/>
          <p:nvPr/>
        </p:nvSpPr>
        <p:spPr>
          <a:xfrm>
            <a:off x="14794351" y="3377958"/>
            <a:ext cx="424125" cy="656349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6" name="Google Shape;8716;p63"/>
          <p:cNvSpPr/>
          <p:nvPr/>
        </p:nvSpPr>
        <p:spPr>
          <a:xfrm>
            <a:off x="2940925" y="3375305"/>
            <a:ext cx="665118" cy="661655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17" name="Google Shape;8717;p63"/>
          <p:cNvGrpSpPr/>
          <p:nvPr/>
        </p:nvGrpSpPr>
        <p:grpSpPr>
          <a:xfrm>
            <a:off x="2940050" y="4160060"/>
            <a:ext cx="666905" cy="659924"/>
            <a:chOff x="1049375" y="2318350"/>
            <a:chExt cx="298525" cy="295400"/>
          </a:xfrm>
        </p:grpSpPr>
        <p:sp>
          <p:nvSpPr>
            <p:cNvPr id="8718" name="Google Shape;8718;p63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63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63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3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2" name="Google Shape;8722;p63"/>
          <p:cNvGrpSpPr/>
          <p:nvPr/>
        </p:nvGrpSpPr>
        <p:grpSpPr>
          <a:xfrm>
            <a:off x="2940944" y="5008198"/>
            <a:ext cx="665118" cy="665118"/>
            <a:chOff x="1049375" y="2680675"/>
            <a:chExt cx="297725" cy="297725"/>
          </a:xfrm>
        </p:grpSpPr>
        <p:sp>
          <p:nvSpPr>
            <p:cNvPr id="8723" name="Google Shape;8723;p63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63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5" name="Google Shape;8725;p63"/>
          <p:cNvGrpSpPr/>
          <p:nvPr/>
        </p:nvGrpSpPr>
        <p:grpSpPr>
          <a:xfrm>
            <a:off x="7131853" y="3376177"/>
            <a:ext cx="659868" cy="659924"/>
            <a:chOff x="2872725" y="1954475"/>
            <a:chExt cx="295375" cy="295400"/>
          </a:xfrm>
        </p:grpSpPr>
        <p:sp>
          <p:nvSpPr>
            <p:cNvPr id="8726" name="Google Shape;8726;p63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3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3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9" name="Google Shape;8729;p63"/>
          <p:cNvGrpSpPr/>
          <p:nvPr/>
        </p:nvGrpSpPr>
        <p:grpSpPr>
          <a:xfrm>
            <a:off x="7172316" y="4158301"/>
            <a:ext cx="578941" cy="663442"/>
            <a:chOff x="2890050" y="2318350"/>
            <a:chExt cx="259150" cy="296975"/>
          </a:xfrm>
        </p:grpSpPr>
        <p:sp>
          <p:nvSpPr>
            <p:cNvPr id="8730" name="Google Shape;8730;p63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63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2" name="Google Shape;8732;p63"/>
          <p:cNvSpPr/>
          <p:nvPr/>
        </p:nvSpPr>
        <p:spPr>
          <a:xfrm>
            <a:off x="7247913" y="5009055"/>
            <a:ext cx="427643" cy="663386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3" name="Google Shape;8733;p63"/>
          <p:cNvGrpSpPr/>
          <p:nvPr/>
        </p:nvGrpSpPr>
        <p:grpSpPr>
          <a:xfrm>
            <a:off x="11324789" y="3377099"/>
            <a:ext cx="658081" cy="658081"/>
            <a:chOff x="4685050" y="1945825"/>
            <a:chExt cx="294575" cy="294575"/>
          </a:xfrm>
        </p:grpSpPr>
        <p:sp>
          <p:nvSpPr>
            <p:cNvPr id="8734" name="Google Shape;8734;p63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3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63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63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3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9" name="Google Shape;8739;p63"/>
          <p:cNvSpPr/>
          <p:nvPr/>
        </p:nvSpPr>
        <p:spPr>
          <a:xfrm>
            <a:off x="11323812" y="4160946"/>
            <a:ext cx="659868" cy="658136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0" name="Google Shape;8740;p63"/>
          <p:cNvSpPr/>
          <p:nvPr/>
        </p:nvSpPr>
        <p:spPr>
          <a:xfrm>
            <a:off x="11363409" y="5009055"/>
            <a:ext cx="580672" cy="663386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1" name="Google Shape;8741;p63"/>
          <p:cNvGrpSpPr/>
          <p:nvPr/>
        </p:nvGrpSpPr>
        <p:grpSpPr>
          <a:xfrm>
            <a:off x="14676589" y="4160953"/>
            <a:ext cx="659868" cy="658136"/>
            <a:chOff x="6131900" y="2301825"/>
            <a:chExt cx="295375" cy="294600"/>
          </a:xfrm>
        </p:grpSpPr>
        <p:sp>
          <p:nvSpPr>
            <p:cNvPr id="8742" name="Google Shape;8742;p63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3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3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3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6" name="Google Shape;8746;p63"/>
          <p:cNvGrpSpPr/>
          <p:nvPr/>
        </p:nvGrpSpPr>
        <p:grpSpPr>
          <a:xfrm>
            <a:off x="3780855" y="3375311"/>
            <a:ext cx="665174" cy="661655"/>
            <a:chOff x="1412450" y="1954475"/>
            <a:chExt cx="297750" cy="296175"/>
          </a:xfrm>
        </p:grpSpPr>
        <p:sp>
          <p:nvSpPr>
            <p:cNvPr id="8747" name="Google Shape;8747;p63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63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9" name="Google Shape;8749;p63"/>
          <p:cNvSpPr/>
          <p:nvPr/>
        </p:nvSpPr>
        <p:spPr>
          <a:xfrm>
            <a:off x="3783455" y="4162705"/>
            <a:ext cx="659924" cy="654618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0" name="Google Shape;8750;p63"/>
          <p:cNvGrpSpPr/>
          <p:nvPr/>
        </p:nvGrpSpPr>
        <p:grpSpPr>
          <a:xfrm>
            <a:off x="3780855" y="5008421"/>
            <a:ext cx="665174" cy="664671"/>
            <a:chOff x="1413250" y="2680675"/>
            <a:chExt cx="297750" cy="297525"/>
          </a:xfrm>
        </p:grpSpPr>
        <p:sp>
          <p:nvSpPr>
            <p:cNvPr id="8751" name="Google Shape;8751;p63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3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63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63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5" name="Google Shape;8755;p63"/>
          <p:cNvSpPr/>
          <p:nvPr/>
        </p:nvSpPr>
        <p:spPr>
          <a:xfrm>
            <a:off x="8056897" y="3375333"/>
            <a:ext cx="512089" cy="661599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6" name="Google Shape;8756;p63"/>
          <p:cNvSpPr/>
          <p:nvPr/>
        </p:nvSpPr>
        <p:spPr>
          <a:xfrm>
            <a:off x="7966281" y="4160527"/>
            <a:ext cx="693322" cy="658974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7" name="Google Shape;8757;p63"/>
          <p:cNvSpPr/>
          <p:nvPr/>
        </p:nvSpPr>
        <p:spPr>
          <a:xfrm>
            <a:off x="7980355" y="5009948"/>
            <a:ext cx="665174" cy="661599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8" name="Google Shape;8758;p63"/>
          <p:cNvGrpSpPr/>
          <p:nvPr/>
        </p:nvGrpSpPr>
        <p:grpSpPr>
          <a:xfrm>
            <a:off x="12162941" y="3376456"/>
            <a:ext cx="663386" cy="659365"/>
            <a:chOff x="5045775" y="1946400"/>
            <a:chExt cx="296950" cy="295150"/>
          </a:xfrm>
        </p:grpSpPr>
        <p:sp>
          <p:nvSpPr>
            <p:cNvPr id="8759" name="Google Shape;8759;p63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3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1" name="Google Shape;8761;p63"/>
          <p:cNvGrpSpPr/>
          <p:nvPr/>
        </p:nvGrpSpPr>
        <p:grpSpPr>
          <a:xfrm>
            <a:off x="12160288" y="4197898"/>
            <a:ext cx="668692" cy="584247"/>
            <a:chOff x="5046550" y="2327025"/>
            <a:chExt cx="299325" cy="261525"/>
          </a:xfrm>
        </p:grpSpPr>
        <p:sp>
          <p:nvSpPr>
            <p:cNvPr id="8762" name="Google Shape;8762;p63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63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63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5" name="Google Shape;8765;p63"/>
          <p:cNvSpPr/>
          <p:nvPr/>
        </p:nvSpPr>
        <p:spPr>
          <a:xfrm>
            <a:off x="12309764" y="5009055"/>
            <a:ext cx="369559" cy="663386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66" name="Google Shape;8766;p63"/>
          <p:cNvGrpSpPr/>
          <p:nvPr/>
        </p:nvGrpSpPr>
        <p:grpSpPr>
          <a:xfrm>
            <a:off x="14673937" y="5010823"/>
            <a:ext cx="665174" cy="659868"/>
            <a:chOff x="6167350" y="2672800"/>
            <a:chExt cx="297750" cy="295375"/>
          </a:xfrm>
        </p:grpSpPr>
        <p:sp>
          <p:nvSpPr>
            <p:cNvPr id="8767" name="Google Shape;8767;p63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63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3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63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63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2" name="Google Shape;8772;p63"/>
          <p:cNvGrpSpPr/>
          <p:nvPr/>
        </p:nvGrpSpPr>
        <p:grpSpPr>
          <a:xfrm>
            <a:off x="4620767" y="3374446"/>
            <a:ext cx="658136" cy="663386"/>
            <a:chOff x="1777925" y="1953700"/>
            <a:chExt cx="294600" cy="296950"/>
          </a:xfrm>
        </p:grpSpPr>
        <p:sp>
          <p:nvSpPr>
            <p:cNvPr id="8773" name="Google Shape;8773;p63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3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63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63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7" name="Google Shape;8777;p63"/>
          <p:cNvGrpSpPr/>
          <p:nvPr/>
        </p:nvGrpSpPr>
        <p:grpSpPr>
          <a:xfrm>
            <a:off x="4650702" y="4160953"/>
            <a:ext cx="598265" cy="658136"/>
            <a:chOff x="1790525" y="2319150"/>
            <a:chExt cx="267800" cy="294600"/>
          </a:xfrm>
        </p:grpSpPr>
        <p:sp>
          <p:nvSpPr>
            <p:cNvPr id="8778" name="Google Shape;8778;p63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63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0" name="Google Shape;8780;p63"/>
          <p:cNvSpPr/>
          <p:nvPr/>
        </p:nvSpPr>
        <p:spPr>
          <a:xfrm>
            <a:off x="4618082" y="5009055"/>
            <a:ext cx="663442" cy="663386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1" name="Google Shape;8781;p63"/>
          <p:cNvGrpSpPr/>
          <p:nvPr/>
        </p:nvGrpSpPr>
        <p:grpSpPr>
          <a:xfrm>
            <a:off x="8822977" y="3376177"/>
            <a:ext cx="661655" cy="659924"/>
            <a:chOff x="3599700" y="1954475"/>
            <a:chExt cx="296175" cy="295400"/>
          </a:xfrm>
        </p:grpSpPr>
        <p:sp>
          <p:nvSpPr>
            <p:cNvPr id="8782" name="Google Shape;8782;p63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63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63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5" name="Google Shape;8785;p63"/>
          <p:cNvGrpSpPr/>
          <p:nvPr/>
        </p:nvGrpSpPr>
        <p:grpSpPr>
          <a:xfrm>
            <a:off x="8824736" y="4160953"/>
            <a:ext cx="658136" cy="658136"/>
            <a:chOff x="3601275" y="2319150"/>
            <a:chExt cx="294600" cy="294600"/>
          </a:xfrm>
        </p:grpSpPr>
        <p:sp>
          <p:nvSpPr>
            <p:cNvPr id="8786" name="Google Shape;8786;p63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63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8" name="Google Shape;8788;p63"/>
          <p:cNvSpPr/>
          <p:nvPr/>
        </p:nvSpPr>
        <p:spPr>
          <a:xfrm>
            <a:off x="8823779" y="5010814"/>
            <a:ext cx="659924" cy="659868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9" name="Google Shape;8789;p63"/>
          <p:cNvGrpSpPr/>
          <p:nvPr/>
        </p:nvGrpSpPr>
        <p:grpSpPr>
          <a:xfrm>
            <a:off x="13027482" y="3375339"/>
            <a:ext cx="621164" cy="661599"/>
            <a:chOff x="5421475" y="1945825"/>
            <a:chExt cx="278050" cy="296150"/>
          </a:xfrm>
        </p:grpSpPr>
        <p:sp>
          <p:nvSpPr>
            <p:cNvPr id="8790" name="Google Shape;8790;p63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63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63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63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3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3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63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63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8" name="Google Shape;8798;p63"/>
          <p:cNvSpPr/>
          <p:nvPr/>
        </p:nvSpPr>
        <p:spPr>
          <a:xfrm>
            <a:off x="13003622" y="4157427"/>
            <a:ext cx="668692" cy="665174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9" name="Google Shape;8799;p63"/>
          <p:cNvGrpSpPr/>
          <p:nvPr/>
        </p:nvGrpSpPr>
        <p:grpSpPr>
          <a:xfrm>
            <a:off x="13006371" y="5127829"/>
            <a:ext cx="663386" cy="425856"/>
            <a:chOff x="5411225" y="2726350"/>
            <a:chExt cx="296950" cy="190625"/>
          </a:xfrm>
        </p:grpSpPr>
        <p:sp>
          <p:nvSpPr>
            <p:cNvPr id="8800" name="Google Shape;8800;p63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3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2" name="Google Shape;8802;p63"/>
          <p:cNvGrpSpPr/>
          <p:nvPr/>
        </p:nvGrpSpPr>
        <p:grpSpPr>
          <a:xfrm>
            <a:off x="15528394" y="3397149"/>
            <a:ext cx="665118" cy="617980"/>
            <a:chOff x="6524150" y="1938725"/>
            <a:chExt cx="297725" cy="276625"/>
          </a:xfrm>
        </p:grpSpPr>
        <p:sp>
          <p:nvSpPr>
            <p:cNvPr id="8803" name="Google Shape;8803;p63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63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63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63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7" name="Google Shape;8807;p63"/>
          <p:cNvGrpSpPr/>
          <p:nvPr/>
        </p:nvGrpSpPr>
        <p:grpSpPr>
          <a:xfrm>
            <a:off x="5453733" y="3375311"/>
            <a:ext cx="663442" cy="661655"/>
            <a:chOff x="2141000" y="1954475"/>
            <a:chExt cx="296975" cy="296175"/>
          </a:xfrm>
        </p:grpSpPr>
        <p:sp>
          <p:nvSpPr>
            <p:cNvPr id="8808" name="Google Shape;8808;p63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63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63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63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2" name="Google Shape;8812;p63"/>
          <p:cNvGrpSpPr/>
          <p:nvPr/>
        </p:nvGrpSpPr>
        <p:grpSpPr>
          <a:xfrm>
            <a:off x="5441446" y="4159836"/>
            <a:ext cx="688016" cy="660370"/>
            <a:chOff x="2140225" y="2318650"/>
            <a:chExt cx="307975" cy="295600"/>
          </a:xfrm>
        </p:grpSpPr>
        <p:sp>
          <p:nvSpPr>
            <p:cNvPr id="8813" name="Google Shape;8813;p63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3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5" name="Google Shape;8815;p63"/>
          <p:cNvGrpSpPr/>
          <p:nvPr/>
        </p:nvGrpSpPr>
        <p:grpSpPr>
          <a:xfrm>
            <a:off x="5451974" y="5009957"/>
            <a:ext cx="666961" cy="661599"/>
            <a:chOff x="2139425" y="2682250"/>
            <a:chExt cx="298550" cy="296150"/>
          </a:xfrm>
        </p:grpSpPr>
        <p:sp>
          <p:nvSpPr>
            <p:cNvPr id="8816" name="Google Shape;8816;p63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63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63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63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0" name="Google Shape;8820;p63"/>
          <p:cNvGrpSpPr/>
          <p:nvPr/>
        </p:nvGrpSpPr>
        <p:grpSpPr>
          <a:xfrm>
            <a:off x="9646281" y="3455372"/>
            <a:ext cx="663442" cy="501533"/>
            <a:chOff x="3962775" y="1990700"/>
            <a:chExt cx="296975" cy="224500"/>
          </a:xfrm>
        </p:grpSpPr>
        <p:sp>
          <p:nvSpPr>
            <p:cNvPr id="8821" name="Google Shape;8821;p63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63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63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63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5" name="Google Shape;8825;p63"/>
          <p:cNvGrpSpPr/>
          <p:nvPr/>
        </p:nvGrpSpPr>
        <p:grpSpPr>
          <a:xfrm>
            <a:off x="9647175" y="4159194"/>
            <a:ext cx="661655" cy="661655"/>
            <a:chOff x="3963575" y="2317575"/>
            <a:chExt cx="296175" cy="296175"/>
          </a:xfrm>
        </p:grpSpPr>
        <p:sp>
          <p:nvSpPr>
            <p:cNvPr id="8826" name="Google Shape;8826;p63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63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63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63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63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63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63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63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63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63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63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63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63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63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63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63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63"/>
          <p:cNvGrpSpPr/>
          <p:nvPr/>
        </p:nvGrpSpPr>
        <p:grpSpPr>
          <a:xfrm>
            <a:off x="9647175" y="5010823"/>
            <a:ext cx="661655" cy="659868"/>
            <a:chOff x="3962775" y="2683025"/>
            <a:chExt cx="296175" cy="295375"/>
          </a:xfrm>
        </p:grpSpPr>
        <p:sp>
          <p:nvSpPr>
            <p:cNvPr id="8843" name="Google Shape;8843;p63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63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63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46" name="Google Shape;8846;p63"/>
          <p:cNvSpPr/>
          <p:nvPr/>
        </p:nvSpPr>
        <p:spPr>
          <a:xfrm>
            <a:off x="13834731" y="3376199"/>
            <a:ext cx="670479" cy="659868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47" name="Google Shape;8847;p63"/>
          <p:cNvGrpSpPr/>
          <p:nvPr/>
        </p:nvGrpSpPr>
        <p:grpSpPr>
          <a:xfrm>
            <a:off x="13840139" y="4160088"/>
            <a:ext cx="659868" cy="659868"/>
            <a:chOff x="5775900" y="2308125"/>
            <a:chExt cx="295375" cy="295375"/>
          </a:xfrm>
        </p:grpSpPr>
        <p:sp>
          <p:nvSpPr>
            <p:cNvPr id="8848" name="Google Shape;8848;p63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63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63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63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63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3" name="Google Shape;8853;p63"/>
          <p:cNvGrpSpPr/>
          <p:nvPr/>
        </p:nvGrpSpPr>
        <p:grpSpPr>
          <a:xfrm>
            <a:off x="13879737" y="5009929"/>
            <a:ext cx="580672" cy="661655"/>
            <a:chOff x="5794025" y="2673575"/>
            <a:chExt cx="259925" cy="296175"/>
          </a:xfrm>
        </p:grpSpPr>
        <p:sp>
          <p:nvSpPr>
            <p:cNvPr id="8854" name="Google Shape;8854;p63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63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6" name="Google Shape;8856;p63"/>
          <p:cNvSpPr/>
          <p:nvPr/>
        </p:nvSpPr>
        <p:spPr>
          <a:xfrm>
            <a:off x="15530010" y="4160080"/>
            <a:ext cx="661655" cy="659868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7" name="Google Shape;8857;p63"/>
          <p:cNvGrpSpPr/>
          <p:nvPr/>
        </p:nvGrpSpPr>
        <p:grpSpPr>
          <a:xfrm>
            <a:off x="2100560" y="6099785"/>
            <a:ext cx="665173" cy="658081"/>
            <a:chOff x="581525" y="3254850"/>
            <a:chExt cx="297750" cy="294575"/>
          </a:xfrm>
        </p:grpSpPr>
        <p:sp>
          <p:nvSpPr>
            <p:cNvPr id="8858" name="Google Shape;8858;p63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63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63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1" name="Google Shape;8861;p63"/>
          <p:cNvGrpSpPr/>
          <p:nvPr/>
        </p:nvGrpSpPr>
        <p:grpSpPr>
          <a:xfrm>
            <a:off x="2098801" y="6929380"/>
            <a:ext cx="668692" cy="664336"/>
            <a:chOff x="580725" y="3617925"/>
            <a:chExt cx="299325" cy="297375"/>
          </a:xfrm>
        </p:grpSpPr>
        <p:sp>
          <p:nvSpPr>
            <p:cNvPr id="8862" name="Google Shape;8862;p63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63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63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63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63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63"/>
          <p:cNvGrpSpPr/>
          <p:nvPr/>
        </p:nvGrpSpPr>
        <p:grpSpPr>
          <a:xfrm>
            <a:off x="2102320" y="7732615"/>
            <a:ext cx="661655" cy="661655"/>
            <a:chOff x="583100" y="3982600"/>
            <a:chExt cx="296175" cy="296175"/>
          </a:xfrm>
        </p:grpSpPr>
        <p:sp>
          <p:nvSpPr>
            <p:cNvPr id="8868" name="Google Shape;8868;p63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63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63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63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63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63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63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5" name="Google Shape;8875;p63"/>
          <p:cNvGrpSpPr/>
          <p:nvPr/>
        </p:nvGrpSpPr>
        <p:grpSpPr>
          <a:xfrm>
            <a:off x="6321995" y="6099310"/>
            <a:ext cx="580672" cy="659030"/>
            <a:chOff x="2423775" y="3226875"/>
            <a:chExt cx="259925" cy="295000"/>
          </a:xfrm>
        </p:grpSpPr>
        <p:sp>
          <p:nvSpPr>
            <p:cNvPr id="8876" name="Google Shape;8876;p63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63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63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9" name="Google Shape;8879;p63"/>
          <p:cNvGrpSpPr/>
          <p:nvPr/>
        </p:nvGrpSpPr>
        <p:grpSpPr>
          <a:xfrm>
            <a:off x="6278879" y="6933346"/>
            <a:ext cx="666905" cy="656405"/>
            <a:chOff x="2404875" y="3592725"/>
            <a:chExt cx="298525" cy="293825"/>
          </a:xfrm>
        </p:grpSpPr>
        <p:sp>
          <p:nvSpPr>
            <p:cNvPr id="8880" name="Google Shape;8880;p63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63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63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3" name="Google Shape;8883;p63"/>
          <p:cNvGrpSpPr/>
          <p:nvPr/>
        </p:nvGrpSpPr>
        <p:grpSpPr>
          <a:xfrm>
            <a:off x="6280638" y="7733509"/>
            <a:ext cx="663386" cy="659868"/>
            <a:chOff x="2404875" y="3955825"/>
            <a:chExt cx="296950" cy="295375"/>
          </a:xfrm>
        </p:grpSpPr>
        <p:sp>
          <p:nvSpPr>
            <p:cNvPr id="8884" name="Google Shape;8884;p63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63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63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63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8" name="Google Shape;8888;p63"/>
          <p:cNvGrpSpPr/>
          <p:nvPr/>
        </p:nvGrpSpPr>
        <p:grpSpPr>
          <a:xfrm>
            <a:off x="10490126" y="6097997"/>
            <a:ext cx="659924" cy="661655"/>
            <a:chOff x="4263650" y="3235150"/>
            <a:chExt cx="295400" cy="296175"/>
          </a:xfrm>
        </p:grpSpPr>
        <p:sp>
          <p:nvSpPr>
            <p:cNvPr id="8889" name="Google Shape;8889;p63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3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3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63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63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4" name="Google Shape;8894;p63"/>
          <p:cNvGrpSpPr/>
          <p:nvPr/>
        </p:nvGrpSpPr>
        <p:grpSpPr>
          <a:xfrm>
            <a:off x="10485742" y="6951832"/>
            <a:ext cx="668692" cy="619432"/>
            <a:chOff x="4266025" y="3609275"/>
            <a:chExt cx="299325" cy="277275"/>
          </a:xfrm>
        </p:grpSpPr>
        <p:sp>
          <p:nvSpPr>
            <p:cNvPr id="8895" name="Google Shape;8895;p63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63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7" name="Google Shape;8897;p63"/>
          <p:cNvGrpSpPr/>
          <p:nvPr/>
        </p:nvGrpSpPr>
        <p:grpSpPr>
          <a:xfrm>
            <a:off x="10486607" y="7733509"/>
            <a:ext cx="666961" cy="659868"/>
            <a:chOff x="4263650" y="3963700"/>
            <a:chExt cx="298550" cy="295375"/>
          </a:xfrm>
        </p:grpSpPr>
        <p:sp>
          <p:nvSpPr>
            <p:cNvPr id="8898" name="Google Shape;8898;p63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63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63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63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63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63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63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5" name="Google Shape;8905;p63"/>
          <p:cNvGrpSpPr/>
          <p:nvPr/>
        </p:nvGrpSpPr>
        <p:grpSpPr>
          <a:xfrm>
            <a:off x="14792701" y="6097997"/>
            <a:ext cx="427643" cy="661655"/>
            <a:chOff x="6164975" y="3211525"/>
            <a:chExt cx="191425" cy="296175"/>
          </a:xfrm>
        </p:grpSpPr>
        <p:sp>
          <p:nvSpPr>
            <p:cNvPr id="8906" name="Google Shape;8906;p63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63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63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63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63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63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63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3" name="Google Shape;8913;p63"/>
          <p:cNvGrpSpPr/>
          <p:nvPr/>
        </p:nvGrpSpPr>
        <p:grpSpPr>
          <a:xfrm>
            <a:off x="2940020" y="6098025"/>
            <a:ext cx="666961" cy="661599"/>
            <a:chOff x="946175" y="3253275"/>
            <a:chExt cx="298550" cy="296150"/>
          </a:xfrm>
        </p:grpSpPr>
        <p:sp>
          <p:nvSpPr>
            <p:cNvPr id="8914" name="Google Shape;8914;p63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63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63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63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63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9" name="Google Shape;8919;p63"/>
          <p:cNvGrpSpPr/>
          <p:nvPr/>
        </p:nvGrpSpPr>
        <p:grpSpPr>
          <a:xfrm>
            <a:off x="2941780" y="6933346"/>
            <a:ext cx="663442" cy="656405"/>
            <a:chOff x="946175" y="3619500"/>
            <a:chExt cx="296975" cy="293825"/>
          </a:xfrm>
        </p:grpSpPr>
        <p:sp>
          <p:nvSpPr>
            <p:cNvPr id="8920" name="Google Shape;8920;p63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63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63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63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63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63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63"/>
          <p:cNvGrpSpPr/>
          <p:nvPr/>
        </p:nvGrpSpPr>
        <p:grpSpPr>
          <a:xfrm>
            <a:off x="2940914" y="7731750"/>
            <a:ext cx="665173" cy="663386"/>
            <a:chOff x="944600" y="3981825"/>
            <a:chExt cx="297750" cy="296950"/>
          </a:xfrm>
        </p:grpSpPr>
        <p:sp>
          <p:nvSpPr>
            <p:cNvPr id="8927" name="Google Shape;8927;p63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63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63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63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1" name="Google Shape;8931;p63"/>
          <p:cNvGrpSpPr/>
          <p:nvPr/>
        </p:nvGrpSpPr>
        <p:grpSpPr>
          <a:xfrm>
            <a:off x="7130957" y="6098891"/>
            <a:ext cx="661655" cy="659868"/>
            <a:chOff x="2768750" y="3227275"/>
            <a:chExt cx="296175" cy="295375"/>
          </a:xfrm>
        </p:grpSpPr>
        <p:sp>
          <p:nvSpPr>
            <p:cNvPr id="8932" name="Google Shape;8932;p63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63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63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63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63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63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63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63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0" name="Google Shape;8940;p63"/>
          <p:cNvGrpSpPr/>
          <p:nvPr/>
        </p:nvGrpSpPr>
        <p:grpSpPr>
          <a:xfrm>
            <a:off x="7170555" y="6932145"/>
            <a:ext cx="582460" cy="658807"/>
            <a:chOff x="2786075" y="3591800"/>
            <a:chExt cx="260725" cy="294900"/>
          </a:xfrm>
        </p:grpSpPr>
        <p:sp>
          <p:nvSpPr>
            <p:cNvPr id="8941" name="Google Shape;8941;p63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63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63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63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63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6" name="Google Shape;8946;p63"/>
          <p:cNvGrpSpPr/>
          <p:nvPr/>
        </p:nvGrpSpPr>
        <p:grpSpPr>
          <a:xfrm>
            <a:off x="7247097" y="7732615"/>
            <a:ext cx="429375" cy="661655"/>
            <a:chOff x="2819150" y="3955025"/>
            <a:chExt cx="192200" cy="296175"/>
          </a:xfrm>
        </p:grpSpPr>
        <p:sp>
          <p:nvSpPr>
            <p:cNvPr id="8947" name="Google Shape;8947;p63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63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63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63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1" name="Google Shape;8951;p63"/>
          <p:cNvGrpSpPr/>
          <p:nvPr/>
        </p:nvGrpSpPr>
        <p:grpSpPr>
          <a:xfrm>
            <a:off x="11323894" y="6099757"/>
            <a:ext cx="659868" cy="658136"/>
            <a:chOff x="4629125" y="3235150"/>
            <a:chExt cx="295375" cy="294600"/>
          </a:xfrm>
        </p:grpSpPr>
        <p:sp>
          <p:nvSpPr>
            <p:cNvPr id="8952" name="Google Shape;8952;p63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63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3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63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63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7" name="Google Shape;8957;p63"/>
          <p:cNvGrpSpPr/>
          <p:nvPr/>
        </p:nvGrpSpPr>
        <p:grpSpPr>
          <a:xfrm>
            <a:off x="11323866" y="6931614"/>
            <a:ext cx="659924" cy="659868"/>
            <a:chOff x="4628325" y="3599825"/>
            <a:chExt cx="295400" cy="295375"/>
          </a:xfrm>
        </p:grpSpPr>
        <p:sp>
          <p:nvSpPr>
            <p:cNvPr id="8958" name="Google Shape;8958;p63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63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63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63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3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3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3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3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3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63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63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63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0" name="Google Shape;8970;p63"/>
          <p:cNvGrpSpPr/>
          <p:nvPr/>
        </p:nvGrpSpPr>
        <p:grpSpPr>
          <a:xfrm>
            <a:off x="11363464" y="7732615"/>
            <a:ext cx="580728" cy="661655"/>
            <a:chOff x="4645650" y="3962900"/>
            <a:chExt cx="259950" cy="296175"/>
          </a:xfrm>
        </p:grpSpPr>
        <p:sp>
          <p:nvSpPr>
            <p:cNvPr id="8971" name="Google Shape;8971;p63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63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63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3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63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63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7" name="Google Shape;8977;p63"/>
          <p:cNvGrpSpPr/>
          <p:nvPr/>
        </p:nvGrpSpPr>
        <p:grpSpPr>
          <a:xfrm>
            <a:off x="14676590" y="6932508"/>
            <a:ext cx="659868" cy="658081"/>
            <a:chOff x="6143725" y="3582500"/>
            <a:chExt cx="295375" cy="294575"/>
          </a:xfrm>
        </p:grpSpPr>
        <p:sp>
          <p:nvSpPr>
            <p:cNvPr id="8978" name="Google Shape;8978;p63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63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63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63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3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63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63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5" name="Google Shape;8985;p63"/>
          <p:cNvGrpSpPr/>
          <p:nvPr/>
        </p:nvGrpSpPr>
        <p:grpSpPr>
          <a:xfrm>
            <a:off x="3781747" y="6098025"/>
            <a:ext cx="663386" cy="661599"/>
            <a:chOff x="1310075" y="3253275"/>
            <a:chExt cx="296950" cy="296150"/>
          </a:xfrm>
        </p:grpSpPr>
        <p:sp>
          <p:nvSpPr>
            <p:cNvPr id="8986" name="Google Shape;8986;p63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63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63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9" name="Google Shape;8989;p63"/>
          <p:cNvSpPr/>
          <p:nvPr/>
        </p:nvSpPr>
        <p:spPr>
          <a:xfrm>
            <a:off x="3784349" y="6933362"/>
            <a:ext cx="658136" cy="656349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90" name="Google Shape;8990;p63"/>
          <p:cNvGrpSpPr/>
          <p:nvPr/>
        </p:nvGrpSpPr>
        <p:grpSpPr>
          <a:xfrm>
            <a:off x="3780853" y="7731107"/>
            <a:ext cx="665174" cy="664671"/>
            <a:chOff x="1310075" y="3980250"/>
            <a:chExt cx="297750" cy="297525"/>
          </a:xfrm>
        </p:grpSpPr>
        <p:sp>
          <p:nvSpPr>
            <p:cNvPr id="8991" name="Google Shape;8991;p63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63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63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63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5" name="Google Shape;8995;p63"/>
          <p:cNvGrpSpPr/>
          <p:nvPr/>
        </p:nvGrpSpPr>
        <p:grpSpPr>
          <a:xfrm>
            <a:off x="8061337" y="6098891"/>
            <a:ext cx="503320" cy="659868"/>
            <a:chOff x="3167275" y="3227275"/>
            <a:chExt cx="225300" cy="295375"/>
          </a:xfrm>
        </p:grpSpPr>
        <p:sp>
          <p:nvSpPr>
            <p:cNvPr id="8996" name="Google Shape;8996;p63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63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63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63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3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1" name="Google Shape;9001;p63"/>
          <p:cNvSpPr/>
          <p:nvPr/>
        </p:nvSpPr>
        <p:spPr>
          <a:xfrm>
            <a:off x="7965388" y="6930067"/>
            <a:ext cx="695109" cy="66294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02" name="Google Shape;9002;p63"/>
          <p:cNvGrpSpPr/>
          <p:nvPr/>
        </p:nvGrpSpPr>
        <p:grpSpPr>
          <a:xfrm>
            <a:off x="7980411" y="7733481"/>
            <a:ext cx="665174" cy="659924"/>
            <a:chOff x="3133425" y="3955025"/>
            <a:chExt cx="297750" cy="295400"/>
          </a:xfrm>
        </p:grpSpPr>
        <p:sp>
          <p:nvSpPr>
            <p:cNvPr id="9003" name="Google Shape;9003;p63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63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63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6" name="Google Shape;9006;p63"/>
          <p:cNvGrpSpPr/>
          <p:nvPr/>
        </p:nvGrpSpPr>
        <p:grpSpPr>
          <a:xfrm>
            <a:off x="12163806" y="6096825"/>
            <a:ext cx="661655" cy="664001"/>
            <a:chOff x="4991425" y="3234750"/>
            <a:chExt cx="296175" cy="297225"/>
          </a:xfrm>
        </p:grpSpPr>
        <p:sp>
          <p:nvSpPr>
            <p:cNvPr id="9007" name="Google Shape;9007;p63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3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3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3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63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63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3" name="Google Shape;9013;p63"/>
          <p:cNvGrpSpPr/>
          <p:nvPr/>
        </p:nvGrpSpPr>
        <p:grpSpPr>
          <a:xfrm>
            <a:off x="12163806" y="6970318"/>
            <a:ext cx="661655" cy="582460"/>
            <a:chOff x="4991425" y="3617150"/>
            <a:chExt cx="296175" cy="260725"/>
          </a:xfrm>
        </p:grpSpPr>
        <p:sp>
          <p:nvSpPr>
            <p:cNvPr id="9014" name="Google Shape;9014;p63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63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63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63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63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3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3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1" name="Google Shape;9021;p63"/>
          <p:cNvGrpSpPr/>
          <p:nvPr/>
        </p:nvGrpSpPr>
        <p:grpSpPr>
          <a:xfrm>
            <a:off x="12309853" y="7733481"/>
            <a:ext cx="369559" cy="659924"/>
            <a:chOff x="5056800" y="3962900"/>
            <a:chExt cx="165425" cy="295400"/>
          </a:xfrm>
        </p:grpSpPr>
        <p:sp>
          <p:nvSpPr>
            <p:cNvPr id="9022" name="Google Shape;9022;p63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3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3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5" name="Google Shape;9025;p63"/>
          <p:cNvGrpSpPr/>
          <p:nvPr/>
        </p:nvGrpSpPr>
        <p:grpSpPr>
          <a:xfrm>
            <a:off x="14674831" y="7733509"/>
            <a:ext cx="663386" cy="659868"/>
            <a:chOff x="6168925" y="3936925"/>
            <a:chExt cx="296950" cy="295375"/>
          </a:xfrm>
        </p:grpSpPr>
        <p:sp>
          <p:nvSpPr>
            <p:cNvPr id="9026" name="Google Shape;9026;p63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63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63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63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63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63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2" name="Google Shape;9032;p63"/>
          <p:cNvGrpSpPr/>
          <p:nvPr/>
        </p:nvGrpSpPr>
        <p:grpSpPr>
          <a:xfrm>
            <a:off x="4620793" y="6098891"/>
            <a:ext cx="658081" cy="659868"/>
            <a:chOff x="1674750" y="3254050"/>
            <a:chExt cx="294575" cy="295375"/>
          </a:xfrm>
        </p:grpSpPr>
        <p:sp>
          <p:nvSpPr>
            <p:cNvPr id="9033" name="Google Shape;9033;p63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63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63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6" name="Google Shape;9036;p63"/>
          <p:cNvGrpSpPr/>
          <p:nvPr/>
        </p:nvGrpSpPr>
        <p:grpSpPr>
          <a:xfrm>
            <a:off x="4648048" y="6931614"/>
            <a:ext cx="603571" cy="659868"/>
            <a:chOff x="1687350" y="3618725"/>
            <a:chExt cx="270175" cy="295375"/>
          </a:xfrm>
        </p:grpSpPr>
        <p:sp>
          <p:nvSpPr>
            <p:cNvPr id="9037" name="Google Shape;9037;p63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3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3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0" name="Google Shape;9040;p63"/>
          <p:cNvGrpSpPr/>
          <p:nvPr/>
        </p:nvGrpSpPr>
        <p:grpSpPr>
          <a:xfrm>
            <a:off x="4617246" y="7733509"/>
            <a:ext cx="665174" cy="659868"/>
            <a:chOff x="1672375" y="3982600"/>
            <a:chExt cx="297750" cy="295375"/>
          </a:xfrm>
        </p:grpSpPr>
        <p:sp>
          <p:nvSpPr>
            <p:cNvPr id="9041" name="Google Shape;9041;p63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3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63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4" name="Google Shape;9044;p63"/>
          <p:cNvGrpSpPr/>
          <p:nvPr/>
        </p:nvGrpSpPr>
        <p:grpSpPr>
          <a:xfrm>
            <a:off x="8822975" y="6097997"/>
            <a:ext cx="661655" cy="661655"/>
            <a:chOff x="3497300" y="3227275"/>
            <a:chExt cx="296175" cy="296175"/>
          </a:xfrm>
        </p:grpSpPr>
        <p:sp>
          <p:nvSpPr>
            <p:cNvPr id="9045" name="Google Shape;9045;p63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63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63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63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3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3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3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63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3" name="Google Shape;9053;p63"/>
          <p:cNvGrpSpPr/>
          <p:nvPr/>
        </p:nvGrpSpPr>
        <p:grpSpPr>
          <a:xfrm>
            <a:off x="8823869" y="6933374"/>
            <a:ext cx="659868" cy="656349"/>
            <a:chOff x="3497300" y="3591950"/>
            <a:chExt cx="295375" cy="293800"/>
          </a:xfrm>
        </p:grpSpPr>
        <p:sp>
          <p:nvSpPr>
            <p:cNvPr id="9054" name="Google Shape;9054;p63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63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63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63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3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63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63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3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2" name="Google Shape;9062;p63"/>
          <p:cNvGrpSpPr/>
          <p:nvPr/>
        </p:nvGrpSpPr>
        <p:grpSpPr>
          <a:xfrm>
            <a:off x="8823869" y="7733481"/>
            <a:ext cx="659868" cy="659924"/>
            <a:chOff x="3497300" y="3955025"/>
            <a:chExt cx="295375" cy="295400"/>
          </a:xfrm>
        </p:grpSpPr>
        <p:sp>
          <p:nvSpPr>
            <p:cNvPr id="9063" name="Google Shape;9063;p63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3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63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6" name="Google Shape;9066;p63"/>
          <p:cNvGrpSpPr/>
          <p:nvPr/>
        </p:nvGrpSpPr>
        <p:grpSpPr>
          <a:xfrm>
            <a:off x="13028347" y="6099366"/>
            <a:ext cx="619432" cy="658918"/>
            <a:chOff x="5364750" y="3235150"/>
            <a:chExt cx="277275" cy="294950"/>
          </a:xfrm>
        </p:grpSpPr>
        <p:sp>
          <p:nvSpPr>
            <p:cNvPr id="9067" name="Google Shape;9067;p63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63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63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3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3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63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63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63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5" name="Google Shape;9075;p63"/>
          <p:cNvGrpSpPr/>
          <p:nvPr/>
        </p:nvGrpSpPr>
        <p:grpSpPr>
          <a:xfrm>
            <a:off x="13006342" y="6928962"/>
            <a:ext cx="663442" cy="665174"/>
            <a:chOff x="5355300" y="3598250"/>
            <a:chExt cx="296975" cy="297750"/>
          </a:xfrm>
        </p:grpSpPr>
        <p:sp>
          <p:nvSpPr>
            <p:cNvPr id="9076" name="Google Shape;9076;p63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63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3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3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3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3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3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63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4" name="Google Shape;9084;p63"/>
          <p:cNvGrpSpPr/>
          <p:nvPr/>
        </p:nvGrpSpPr>
        <p:grpSpPr>
          <a:xfrm>
            <a:off x="13014273" y="7849621"/>
            <a:ext cx="647581" cy="427643"/>
            <a:chOff x="5358450" y="4015675"/>
            <a:chExt cx="289875" cy="191425"/>
          </a:xfrm>
        </p:grpSpPr>
        <p:sp>
          <p:nvSpPr>
            <p:cNvPr id="9085" name="Google Shape;9085;p63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3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63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63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9" name="Google Shape;9089;p63"/>
          <p:cNvGrpSpPr/>
          <p:nvPr/>
        </p:nvGrpSpPr>
        <p:grpSpPr>
          <a:xfrm>
            <a:off x="15529232" y="6121259"/>
            <a:ext cx="663442" cy="615132"/>
            <a:chOff x="6543825" y="3202075"/>
            <a:chExt cx="296975" cy="275350"/>
          </a:xfrm>
        </p:grpSpPr>
        <p:sp>
          <p:nvSpPr>
            <p:cNvPr id="9090" name="Google Shape;9090;p63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63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3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3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3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63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63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7" name="Google Shape;9097;p63"/>
          <p:cNvGrpSpPr/>
          <p:nvPr/>
        </p:nvGrpSpPr>
        <p:grpSpPr>
          <a:xfrm>
            <a:off x="5454625" y="6097997"/>
            <a:ext cx="661655" cy="661655"/>
            <a:chOff x="2037825" y="3254050"/>
            <a:chExt cx="296175" cy="296175"/>
          </a:xfrm>
        </p:grpSpPr>
        <p:sp>
          <p:nvSpPr>
            <p:cNvPr id="9098" name="Google Shape;9098;p63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63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63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63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3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3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63"/>
          <p:cNvGrpSpPr/>
          <p:nvPr/>
        </p:nvGrpSpPr>
        <p:grpSpPr>
          <a:xfrm>
            <a:off x="5451106" y="6931810"/>
            <a:ext cx="668692" cy="659477"/>
            <a:chOff x="2034675" y="3617925"/>
            <a:chExt cx="299325" cy="295200"/>
          </a:xfrm>
        </p:grpSpPr>
        <p:sp>
          <p:nvSpPr>
            <p:cNvPr id="9105" name="Google Shape;9105;p63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3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3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3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3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0" name="Google Shape;9110;p63"/>
          <p:cNvGrpSpPr/>
          <p:nvPr/>
        </p:nvGrpSpPr>
        <p:grpSpPr>
          <a:xfrm>
            <a:off x="5454625" y="7733509"/>
            <a:ext cx="661655" cy="659868"/>
            <a:chOff x="2037825" y="3981825"/>
            <a:chExt cx="296175" cy="295375"/>
          </a:xfrm>
        </p:grpSpPr>
        <p:sp>
          <p:nvSpPr>
            <p:cNvPr id="9111" name="Google Shape;9111;p63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63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63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4" name="Google Shape;9114;p63"/>
          <p:cNvGrpSpPr/>
          <p:nvPr/>
        </p:nvGrpSpPr>
        <p:grpSpPr>
          <a:xfrm>
            <a:off x="9647173" y="6158706"/>
            <a:ext cx="661655" cy="540237"/>
            <a:chOff x="3860400" y="3254050"/>
            <a:chExt cx="296175" cy="241825"/>
          </a:xfrm>
        </p:grpSpPr>
        <p:sp>
          <p:nvSpPr>
            <p:cNvPr id="9115" name="Google Shape;9115;p63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63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3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3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63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63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3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2" name="Google Shape;9122;p63"/>
          <p:cNvGrpSpPr/>
          <p:nvPr/>
        </p:nvGrpSpPr>
        <p:grpSpPr>
          <a:xfrm>
            <a:off x="9646280" y="6930721"/>
            <a:ext cx="663442" cy="661655"/>
            <a:chOff x="3859600" y="3591950"/>
            <a:chExt cx="296975" cy="296175"/>
          </a:xfrm>
        </p:grpSpPr>
        <p:sp>
          <p:nvSpPr>
            <p:cNvPr id="9123" name="Google Shape;9123;p63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3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63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6" name="Google Shape;9126;p63"/>
          <p:cNvGrpSpPr/>
          <p:nvPr/>
        </p:nvGrpSpPr>
        <p:grpSpPr>
          <a:xfrm>
            <a:off x="9647173" y="7732615"/>
            <a:ext cx="661655" cy="661655"/>
            <a:chOff x="3860400" y="3955025"/>
            <a:chExt cx="296175" cy="296175"/>
          </a:xfrm>
        </p:grpSpPr>
        <p:sp>
          <p:nvSpPr>
            <p:cNvPr id="9127" name="Google Shape;9127;p63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63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3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3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3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2" name="Google Shape;9132;p63"/>
          <p:cNvGrpSpPr/>
          <p:nvPr/>
        </p:nvGrpSpPr>
        <p:grpSpPr>
          <a:xfrm>
            <a:off x="13833967" y="6098891"/>
            <a:ext cx="672211" cy="659868"/>
            <a:chOff x="5716825" y="3235950"/>
            <a:chExt cx="300900" cy="295375"/>
          </a:xfrm>
        </p:grpSpPr>
        <p:sp>
          <p:nvSpPr>
            <p:cNvPr id="9133" name="Google Shape;9133;p63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3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63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63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7" name="Google Shape;9137;p63"/>
          <p:cNvGrpSpPr/>
          <p:nvPr/>
        </p:nvGrpSpPr>
        <p:grpSpPr>
          <a:xfrm>
            <a:off x="13858596" y="6951832"/>
            <a:ext cx="622951" cy="619432"/>
            <a:chOff x="5727850" y="3609275"/>
            <a:chExt cx="278850" cy="277275"/>
          </a:xfrm>
        </p:grpSpPr>
        <p:sp>
          <p:nvSpPr>
            <p:cNvPr id="9138" name="Google Shape;9138;p63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3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3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3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63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3" name="Google Shape;9143;p63"/>
          <p:cNvGrpSpPr/>
          <p:nvPr/>
        </p:nvGrpSpPr>
        <p:grpSpPr>
          <a:xfrm>
            <a:off x="13879736" y="7733509"/>
            <a:ext cx="580672" cy="659868"/>
            <a:chOff x="5736525" y="3963700"/>
            <a:chExt cx="259925" cy="295375"/>
          </a:xfrm>
        </p:grpSpPr>
        <p:sp>
          <p:nvSpPr>
            <p:cNvPr id="9144" name="Google Shape;9144;p63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63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63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3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3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3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3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1" name="Google Shape;9151;p63"/>
          <p:cNvGrpSpPr/>
          <p:nvPr/>
        </p:nvGrpSpPr>
        <p:grpSpPr>
          <a:xfrm>
            <a:off x="15529232" y="6930721"/>
            <a:ext cx="663442" cy="661655"/>
            <a:chOff x="6553275" y="3604550"/>
            <a:chExt cx="296975" cy="296175"/>
          </a:xfrm>
        </p:grpSpPr>
        <p:sp>
          <p:nvSpPr>
            <p:cNvPr id="9152" name="Google Shape;9152;p63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63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63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3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3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63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61" name="Shape 9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2" name="Google Shape;9162;p6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126" y="4246150"/>
            <a:ext cx="4483748" cy="17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ctrTitle"/>
          </p:nvPr>
        </p:nvSpPr>
        <p:spPr>
          <a:xfrm>
            <a:off x="1239800" y="269600"/>
            <a:ext cx="158082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STORY</a:t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6560417" y="3929351"/>
            <a:ext cx="5166759" cy="4963017"/>
            <a:chOff x="2969600" y="1280551"/>
            <a:chExt cx="3204788" cy="3078412"/>
          </a:xfrm>
        </p:grpSpPr>
        <p:grpSp>
          <p:nvGrpSpPr>
            <p:cNvPr id="175" name="Google Shape;175;p22"/>
            <p:cNvGrpSpPr/>
            <p:nvPr/>
          </p:nvGrpSpPr>
          <p:grpSpPr>
            <a:xfrm>
              <a:off x="2969600" y="1695094"/>
              <a:ext cx="3204788" cy="2663869"/>
              <a:chOff x="2096100" y="1105981"/>
              <a:chExt cx="3204788" cy="2663869"/>
            </a:xfrm>
          </p:grpSpPr>
          <p:sp>
            <p:nvSpPr>
              <p:cNvPr id="176" name="Google Shape;176;p22"/>
              <p:cNvSpPr/>
              <p:nvPr/>
            </p:nvSpPr>
            <p:spPr>
              <a:xfrm>
                <a:off x="2431699" y="1105981"/>
                <a:ext cx="2535900" cy="2535900"/>
              </a:xfrm>
              <a:prstGeom prst="ellipse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2"/>
              <p:cNvSpPr/>
              <p:nvPr/>
            </p:nvSpPr>
            <p:spPr>
              <a:xfrm>
                <a:off x="2096100" y="1534776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2"/>
              <p:cNvSpPr/>
              <p:nvPr/>
            </p:nvSpPr>
            <p:spPr>
              <a:xfrm>
                <a:off x="4386488" y="1534763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2"/>
              <p:cNvSpPr/>
              <p:nvPr/>
            </p:nvSpPr>
            <p:spPr>
              <a:xfrm>
                <a:off x="2414775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2"/>
              <p:cNvSpPr/>
              <p:nvPr/>
            </p:nvSpPr>
            <p:spPr>
              <a:xfrm>
                <a:off x="4080563" y="2855151"/>
                <a:ext cx="914400" cy="914700"/>
              </a:xfrm>
              <a:prstGeom prst="ellipse">
                <a:avLst/>
              </a:prstGeom>
              <a:solidFill>
                <a:srgbClr val="7337D4">
                  <a:alpha val="80770"/>
                </a:srgbClr>
              </a:solidFill>
              <a:ln cap="flat" cmpd="sng" w="2857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1" name="Google Shape;181;p22"/>
            <p:cNvSpPr/>
            <p:nvPr/>
          </p:nvSpPr>
          <p:spPr>
            <a:xfrm>
              <a:off x="4114788" y="1280551"/>
              <a:ext cx="914400" cy="914700"/>
            </a:xfrm>
            <a:prstGeom prst="ellipse">
              <a:avLst/>
            </a:prstGeom>
            <a:solidFill>
              <a:srgbClr val="7337D4">
                <a:alpha val="80770"/>
              </a:srgbClr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" name="Google Shape;182;p22"/>
          <p:cNvGrpSpPr/>
          <p:nvPr/>
        </p:nvGrpSpPr>
        <p:grpSpPr>
          <a:xfrm>
            <a:off x="10227087" y="7928912"/>
            <a:ext cx="514357" cy="515754"/>
            <a:chOff x="6679825" y="2693700"/>
            <a:chExt cx="257875" cy="258575"/>
          </a:xfrm>
        </p:grpSpPr>
        <p:sp>
          <p:nvSpPr>
            <p:cNvPr id="183" name="Google Shape;183;p22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22"/>
          <p:cNvGrpSpPr/>
          <p:nvPr/>
        </p:nvGrpSpPr>
        <p:grpSpPr>
          <a:xfrm>
            <a:off x="10741725" y="5741150"/>
            <a:ext cx="534793" cy="533352"/>
            <a:chOff x="2141000" y="1954475"/>
            <a:chExt cx="296975" cy="296175"/>
          </a:xfrm>
        </p:grpSpPr>
        <p:sp>
          <p:nvSpPr>
            <p:cNvPr id="186" name="Google Shape;186;p22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" name="Google Shape;190;p22"/>
          <p:cNvGrpSpPr/>
          <p:nvPr/>
        </p:nvGrpSpPr>
        <p:grpSpPr>
          <a:xfrm>
            <a:off x="7508011" y="7920812"/>
            <a:ext cx="533352" cy="531956"/>
            <a:chOff x="3599700" y="1954475"/>
            <a:chExt cx="296175" cy="295400"/>
          </a:xfrm>
        </p:grpSpPr>
        <p:sp>
          <p:nvSpPr>
            <p:cNvPr id="191" name="Google Shape;191;p22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22"/>
          <p:cNvGrpSpPr/>
          <p:nvPr/>
        </p:nvGrpSpPr>
        <p:grpSpPr>
          <a:xfrm>
            <a:off x="8858235" y="4332422"/>
            <a:ext cx="566161" cy="563100"/>
            <a:chOff x="-64401400" y="1914475"/>
            <a:chExt cx="319000" cy="317275"/>
          </a:xfrm>
        </p:grpSpPr>
        <p:sp>
          <p:nvSpPr>
            <p:cNvPr id="195" name="Google Shape;195;p22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22"/>
          <p:cNvGrpSpPr/>
          <p:nvPr/>
        </p:nvGrpSpPr>
        <p:grpSpPr>
          <a:xfrm>
            <a:off x="6989730" y="5746276"/>
            <a:ext cx="560615" cy="566161"/>
            <a:chOff x="-59100700" y="1911950"/>
            <a:chExt cx="315875" cy="319000"/>
          </a:xfrm>
        </p:grpSpPr>
        <p:sp>
          <p:nvSpPr>
            <p:cNvPr id="199" name="Google Shape;199;p22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22"/>
          <p:cNvSpPr txBox="1"/>
          <p:nvPr>
            <p:ph idx="4294967295" type="subTitle"/>
          </p:nvPr>
        </p:nvSpPr>
        <p:spPr>
          <a:xfrm>
            <a:off x="11933236" y="5475259"/>
            <a:ext cx="3813000" cy="110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Jupiter is the biggest planet in our Solar System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0" name="Google Shape;210;p22"/>
          <p:cNvSpPr txBox="1"/>
          <p:nvPr>
            <p:ph idx="4294967295" type="subTitle"/>
          </p:nvPr>
        </p:nvSpPr>
        <p:spPr>
          <a:xfrm>
            <a:off x="2753399" y="5475250"/>
            <a:ext cx="3607200" cy="110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Mercury is the closest planet to the Sun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1" name="Google Shape;211;p22"/>
          <p:cNvSpPr txBox="1"/>
          <p:nvPr>
            <p:ph idx="4294967295" type="subTitle"/>
          </p:nvPr>
        </p:nvSpPr>
        <p:spPr>
          <a:xfrm>
            <a:off x="11422758" y="7632684"/>
            <a:ext cx="3813000" cy="110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Neptune is the farthest planet from the Sun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2" name="Google Shape;212;p22"/>
          <p:cNvSpPr txBox="1"/>
          <p:nvPr>
            <p:ph idx="4294967295" type="subTitle"/>
          </p:nvPr>
        </p:nvSpPr>
        <p:spPr>
          <a:xfrm>
            <a:off x="3283951" y="7632650"/>
            <a:ext cx="3607200" cy="110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Venus has a beautiful name, but it’s terribly hot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3" name="Google Shape;213;p22"/>
          <p:cNvSpPr txBox="1"/>
          <p:nvPr>
            <p:ph idx="4294967295" type="subTitle"/>
          </p:nvPr>
        </p:nvSpPr>
        <p:spPr>
          <a:xfrm>
            <a:off x="7237500" y="2675084"/>
            <a:ext cx="3813000" cy="110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>
                <a:solidFill>
                  <a:srgbClr val="FFFFFF"/>
                </a:solidFill>
              </a:rPr>
              <a:t>Despite being red, Mars is a cold place, not hot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/>
          <p:nvPr>
            <p:ph type="ctrTitle"/>
          </p:nvPr>
        </p:nvSpPr>
        <p:spPr>
          <a:xfrm>
            <a:off x="3820500" y="1930500"/>
            <a:ext cx="5552400" cy="3498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SETS US APART? </a:t>
            </a:r>
            <a:endParaRPr/>
          </a:p>
        </p:txBody>
      </p:sp>
      <p:sp>
        <p:nvSpPr>
          <p:cNvPr id="219" name="Google Shape;219;p23"/>
          <p:cNvSpPr txBox="1"/>
          <p:nvPr>
            <p:ph idx="2" type="subTitle"/>
          </p:nvPr>
        </p:nvSpPr>
        <p:spPr>
          <a:xfrm flipH="1">
            <a:off x="9153000" y="62961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20" name="Google Shape;220;p23"/>
          <p:cNvSpPr txBox="1"/>
          <p:nvPr>
            <p:ph idx="3" type="subTitle"/>
          </p:nvPr>
        </p:nvSpPr>
        <p:spPr>
          <a:xfrm flipH="1">
            <a:off x="9153000" y="69789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21" name="Google Shape;221;p23"/>
          <p:cNvSpPr txBox="1"/>
          <p:nvPr>
            <p:ph idx="4" type="subTitle"/>
          </p:nvPr>
        </p:nvSpPr>
        <p:spPr>
          <a:xfrm flipH="1">
            <a:off x="9153000" y="76617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sp>
        <p:nvSpPr>
          <p:cNvPr id="222" name="Google Shape;222;p23"/>
          <p:cNvSpPr txBox="1"/>
          <p:nvPr>
            <p:ph idx="1" type="subTitle"/>
          </p:nvPr>
        </p:nvSpPr>
        <p:spPr>
          <a:xfrm flipH="1">
            <a:off x="9153000" y="5613300"/>
            <a:ext cx="8846400" cy="68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state one of your qualities</a:t>
            </a:r>
            <a:endParaRPr/>
          </a:p>
        </p:txBody>
      </p:sp>
      <p:grpSp>
        <p:nvGrpSpPr>
          <p:cNvPr id="223" name="Google Shape;223;p23"/>
          <p:cNvGrpSpPr/>
          <p:nvPr/>
        </p:nvGrpSpPr>
        <p:grpSpPr>
          <a:xfrm>
            <a:off x="8773003" y="5764738"/>
            <a:ext cx="379988" cy="379929"/>
            <a:chOff x="5648375" y="1427025"/>
            <a:chExt cx="483200" cy="483125"/>
          </a:xfrm>
        </p:grpSpPr>
        <p:sp>
          <p:nvSpPr>
            <p:cNvPr id="224" name="Google Shape;224;p2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226" name="Google Shape;226;p23"/>
          <p:cNvGrpSpPr/>
          <p:nvPr/>
        </p:nvGrpSpPr>
        <p:grpSpPr>
          <a:xfrm>
            <a:off x="8771460" y="7129266"/>
            <a:ext cx="383098" cy="382090"/>
            <a:chOff x="-4570325" y="2405775"/>
            <a:chExt cx="294600" cy="293825"/>
          </a:xfrm>
        </p:grpSpPr>
        <p:sp>
          <p:nvSpPr>
            <p:cNvPr id="227" name="Google Shape;227;p23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" name="Google Shape;229;p23"/>
          <p:cNvGrpSpPr/>
          <p:nvPr/>
        </p:nvGrpSpPr>
        <p:grpSpPr>
          <a:xfrm>
            <a:off x="8773009" y="6480886"/>
            <a:ext cx="380009" cy="381765"/>
            <a:chOff x="-1333975" y="2365850"/>
            <a:chExt cx="292225" cy="293575"/>
          </a:xfrm>
        </p:grpSpPr>
        <p:sp>
          <p:nvSpPr>
            <p:cNvPr id="230" name="Google Shape;230;p23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23"/>
          <p:cNvSpPr/>
          <p:nvPr/>
        </p:nvSpPr>
        <p:spPr>
          <a:xfrm>
            <a:off x="8771468" y="7846513"/>
            <a:ext cx="383080" cy="377017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 txBox="1"/>
          <p:nvPr>
            <p:ph type="ctrTitle"/>
          </p:nvPr>
        </p:nvSpPr>
        <p:spPr>
          <a:xfrm>
            <a:off x="3105463" y="4915800"/>
            <a:ext cx="5594400" cy="128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MISSION</a:t>
            </a:r>
            <a:endParaRPr sz="360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44" name="Google Shape;244;p24"/>
          <p:cNvSpPr txBox="1"/>
          <p:nvPr>
            <p:ph idx="1" type="subTitle"/>
          </p:nvPr>
        </p:nvSpPr>
        <p:spPr>
          <a:xfrm>
            <a:off x="3105463" y="6101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45" name="Google Shape;245;p24"/>
          <p:cNvSpPr txBox="1"/>
          <p:nvPr>
            <p:ph idx="2" type="subTitle"/>
          </p:nvPr>
        </p:nvSpPr>
        <p:spPr>
          <a:xfrm>
            <a:off x="9588100" y="6101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46" name="Google Shape;246;p24"/>
          <p:cNvSpPr txBox="1"/>
          <p:nvPr>
            <p:ph idx="3" type="ctrTitle"/>
          </p:nvPr>
        </p:nvSpPr>
        <p:spPr>
          <a:xfrm>
            <a:off x="9588100" y="4915800"/>
            <a:ext cx="5594400" cy="128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latin typeface="Saira ExtraCondensed Medium"/>
                <a:ea typeface="Saira ExtraCondensed Medium"/>
                <a:cs typeface="Saira ExtraCondensed Medium"/>
                <a:sym typeface="Saira ExtraCondensed Medium"/>
              </a:rPr>
              <a:t>VISION</a:t>
            </a:r>
            <a:endParaRPr sz="3600">
              <a:latin typeface="Saira ExtraCondensed Medium"/>
              <a:ea typeface="Saira ExtraCondensed Medium"/>
              <a:cs typeface="Saira ExtraCondensed Medium"/>
              <a:sym typeface="Saira ExtraCondensed Medium"/>
            </a:endParaRPr>
          </a:p>
        </p:txBody>
      </p:sp>
      <p:sp>
        <p:nvSpPr>
          <p:cNvPr id="247" name="Google Shape;247;p24"/>
          <p:cNvSpPr txBox="1"/>
          <p:nvPr>
            <p:ph idx="4294967295" type="sldNum"/>
          </p:nvPr>
        </p:nvSpPr>
        <p:spPr>
          <a:xfrm>
            <a:off x="16615989" y="9044930"/>
            <a:ext cx="1097400" cy="78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48" name="Google Shape;248;p24"/>
          <p:cNvSpPr txBox="1"/>
          <p:nvPr>
            <p:ph idx="4" type="ctrTitle"/>
          </p:nvPr>
        </p:nvSpPr>
        <p:spPr>
          <a:xfrm>
            <a:off x="2000250" y="269600"/>
            <a:ext cx="14287800" cy="1703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GUIDING PRINCIPLES</a:t>
            </a: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7876486" y="4622669"/>
            <a:ext cx="685734" cy="656546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9806576" y="4790558"/>
            <a:ext cx="790014" cy="415092"/>
            <a:chOff x="4876350" y="2387648"/>
            <a:chExt cx="409631" cy="215230"/>
          </a:xfrm>
        </p:grpSpPr>
        <p:sp>
          <p:nvSpPr>
            <p:cNvPr id="251" name="Google Shape;251;p24"/>
            <p:cNvSpPr/>
            <p:nvPr/>
          </p:nvSpPr>
          <p:spPr>
            <a:xfrm>
              <a:off x="4876350" y="2387648"/>
              <a:ext cx="409631" cy="21523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016539" y="2435436"/>
              <a:ext cx="124220" cy="11961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/>
          <p:nvPr>
            <p:ph idx="1" type="subTitle"/>
          </p:nvPr>
        </p:nvSpPr>
        <p:spPr>
          <a:xfrm flipH="1">
            <a:off x="4865000" y="3594600"/>
            <a:ext cx="8557800" cy="324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“This is a quote. Words full of wisdom that someone important said and can make the reader get inspired.”</a:t>
            </a:r>
            <a:endParaRPr/>
          </a:p>
        </p:txBody>
      </p:sp>
      <p:sp>
        <p:nvSpPr>
          <p:cNvPr id="258" name="Google Shape;258;p25"/>
          <p:cNvSpPr txBox="1"/>
          <p:nvPr>
            <p:ph type="ctrTitle"/>
          </p:nvPr>
        </p:nvSpPr>
        <p:spPr>
          <a:xfrm>
            <a:off x="5576700" y="6340500"/>
            <a:ext cx="7134600" cy="616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—SOMEONE FAMOUS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idx="2" type="ctrTitle"/>
          </p:nvPr>
        </p:nvSpPr>
        <p:spPr>
          <a:xfrm flipH="1">
            <a:off x="7658326" y="5080095"/>
            <a:ext cx="65886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ANALYSIS</a:t>
            </a:r>
            <a:endParaRPr/>
          </a:p>
        </p:txBody>
      </p:sp>
      <p:pic>
        <p:nvPicPr>
          <p:cNvPr id="264" name="Google Shape;264;p26"/>
          <p:cNvPicPr preferRelativeResize="0"/>
          <p:nvPr/>
        </p:nvPicPr>
        <p:blipFill rotWithShape="1">
          <a:blip r:embed="rId3">
            <a:alphaModFix/>
          </a:blip>
          <a:srcRect b="4345" l="13539" r="0" t="1994"/>
          <a:stretch/>
        </p:blipFill>
        <p:spPr>
          <a:xfrm>
            <a:off x="0" y="-56680"/>
            <a:ext cx="7255601" cy="1031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6"/>
          <p:cNvSpPr txBox="1"/>
          <p:nvPr>
            <p:ph idx="1" type="subTitle"/>
          </p:nvPr>
        </p:nvSpPr>
        <p:spPr>
          <a:xfrm flipH="1">
            <a:off x="10433950" y="5904368"/>
            <a:ext cx="3813000" cy="1464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266" name="Google Shape;266;p26"/>
          <p:cNvSpPr txBox="1"/>
          <p:nvPr>
            <p:ph type="title"/>
          </p:nvPr>
        </p:nvSpPr>
        <p:spPr>
          <a:xfrm flipH="1">
            <a:off x="14954524" y="3717400"/>
            <a:ext cx="2889600" cy="323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sometric Gradient Social Media Strateg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